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bca1c91bd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9015ab1ab4ebc"/>
  </p:sldMasterIdLst>
  <p:sldIdLst>
    <p:sldId xmlns:r="http://schemas.openxmlformats.org/officeDocument/2006/relationships" id="256" r:id="R2613e3550c4a45ff"/>
    <p:sldId xmlns:r="http://schemas.openxmlformats.org/officeDocument/2006/relationships" id="257" r:id="R8c788d7ff0aa4027"/>
    <p:sldId xmlns:r="http://schemas.openxmlformats.org/officeDocument/2006/relationships" id="258" r:id="Rabc30cdcbc714138"/>
    <p:sldId xmlns:r="http://schemas.openxmlformats.org/officeDocument/2006/relationships" id="259" r:id="Ra9a4d76e3d16490f"/>
    <p:sldId xmlns:r="http://schemas.openxmlformats.org/officeDocument/2006/relationships" id="260" r:id="R5a1665cd2b3b4eea"/>
    <p:sldId xmlns:r="http://schemas.openxmlformats.org/officeDocument/2006/relationships" id="261" r:id="Rb10ce8958ebc4ab1"/>
    <p:sldId xmlns:r="http://schemas.openxmlformats.org/officeDocument/2006/relationships" id="262" r:id="R1283fee871fb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9015ab1ab4ebc" /><Relationship Type="http://schemas.openxmlformats.org/officeDocument/2006/relationships/slide" Target="/ppt/slides/slide1.xml" Id="R2613e3550c4a45ff" /><Relationship Type="http://schemas.openxmlformats.org/officeDocument/2006/relationships/slide" Target="/ppt/slides/slide2.xml" Id="R8c788d7ff0aa4027" /><Relationship Type="http://schemas.openxmlformats.org/officeDocument/2006/relationships/slide" Target="/ppt/slides/slide3.xml" Id="Rabc30cdcbc714138" /><Relationship Type="http://schemas.openxmlformats.org/officeDocument/2006/relationships/slide" Target="/ppt/slides/slide4.xml" Id="Ra9a4d76e3d16490f" /><Relationship Type="http://schemas.openxmlformats.org/officeDocument/2006/relationships/slide" Target="/ppt/slides/slide5.xml" Id="R5a1665cd2b3b4eea" /><Relationship Type="http://schemas.openxmlformats.org/officeDocument/2006/relationships/slide" Target="/ppt/slides/slide6.xml" Id="Rb10ce8958ebc4ab1" /><Relationship Type="http://schemas.openxmlformats.org/officeDocument/2006/relationships/slide" Target="/ppt/slides/slide7.xml" Id="R1283fee871fb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65c658088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33a614c56409f" /><Relationship Type="http://schemas.openxmlformats.org/officeDocument/2006/relationships/theme" Target="/ppt/slideMasters/theme/theme1.xml" Id="Ra78c8fd50022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33a614c56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2569e2f9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4bcd4886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1d5020b5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4d6f26b44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459c3a6e6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45542cb7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332f3f80f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109 340 452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144 285 455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FØRSVOLL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920 840 590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 INVEST AS</a:t>
            </a:r>
          </a:p>
        </p:txBody>
      </p:sp>
    </p:spTree>
  </p:cSld>
  <p:clrMapOvr>
    <a:masterClrMapping xmlns:a="http://schemas.openxmlformats.org/drawingml/2006/main"/>
  </p:clrMapOvr>
</p:sld>
</file>