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9cedf9525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ab754d8674b21"/>
  </p:sldMasterIdLst>
  <p:sldIdLst>
    <p:sldId xmlns:r="http://schemas.openxmlformats.org/officeDocument/2006/relationships" id="256" r:id="R136ee99aa3fd4919"/>
    <p:sldId xmlns:r="http://schemas.openxmlformats.org/officeDocument/2006/relationships" id="257" r:id="R81ea5f86971040af"/>
    <p:sldId xmlns:r="http://schemas.openxmlformats.org/officeDocument/2006/relationships" id="258" r:id="Rbf751a6a93f149ec"/>
    <p:sldId xmlns:r="http://schemas.openxmlformats.org/officeDocument/2006/relationships" id="259" r:id="R308f26dd1ec443e9"/>
    <p:sldId xmlns:r="http://schemas.openxmlformats.org/officeDocument/2006/relationships" id="260" r:id="Rbed99d97f4884184"/>
    <p:sldId xmlns:r="http://schemas.openxmlformats.org/officeDocument/2006/relationships" id="261" r:id="Rc9c697bb22e34786"/>
    <p:sldId xmlns:r="http://schemas.openxmlformats.org/officeDocument/2006/relationships" id="262" r:id="R3696b53a802e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ab754d8674b21" /><Relationship Type="http://schemas.openxmlformats.org/officeDocument/2006/relationships/slide" Target="/ppt/slides/slide1.xml" Id="R136ee99aa3fd4919" /><Relationship Type="http://schemas.openxmlformats.org/officeDocument/2006/relationships/slide" Target="/ppt/slides/slide2.xml" Id="R81ea5f86971040af" /><Relationship Type="http://schemas.openxmlformats.org/officeDocument/2006/relationships/slide" Target="/ppt/slides/slide3.xml" Id="Rbf751a6a93f149ec" /><Relationship Type="http://schemas.openxmlformats.org/officeDocument/2006/relationships/slide" Target="/ppt/slides/slide4.xml" Id="R308f26dd1ec443e9" /><Relationship Type="http://schemas.openxmlformats.org/officeDocument/2006/relationships/slide" Target="/ppt/slides/slide5.xml" Id="Rbed99d97f4884184" /><Relationship Type="http://schemas.openxmlformats.org/officeDocument/2006/relationships/slide" Target="/ppt/slides/slide6.xml" Id="Rc9c697bb22e34786" /><Relationship Type="http://schemas.openxmlformats.org/officeDocument/2006/relationships/slide" Target="/ppt/slides/slide7.xml" Id="R3696b53a802e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fdbd36f02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6a9c3c5b43af" /><Relationship Type="http://schemas.openxmlformats.org/officeDocument/2006/relationships/theme" Target="/ppt/slideMasters/theme/theme1.xml" Id="R511cd31107b6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36a9c3c5b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d54b300b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cb627f4b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3ca7e767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f6fed932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b2a22f5b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732e002d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dd1bb14a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44 263 928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ARONSEN HÆSTAD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