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67bc3e230d24d5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cd1c08571444823"/>
  </p:sldMasterIdLst>
  <p:sldIdLst>
    <p:sldId xmlns:r="http://schemas.openxmlformats.org/officeDocument/2006/relationships" id="256" r:id="R856887b456a4422a"/>
    <p:sldId xmlns:r="http://schemas.openxmlformats.org/officeDocument/2006/relationships" id="257" r:id="R70bc15bd1bbc4225"/>
    <p:sldId xmlns:r="http://schemas.openxmlformats.org/officeDocument/2006/relationships" id="258" r:id="Rbfcd390020724ece"/>
    <p:sldId xmlns:r="http://schemas.openxmlformats.org/officeDocument/2006/relationships" id="259" r:id="R00a6b54595a7414b"/>
    <p:sldId xmlns:r="http://schemas.openxmlformats.org/officeDocument/2006/relationships" id="260" r:id="R72d2e6a8999a4e94"/>
    <p:sldId xmlns:r="http://schemas.openxmlformats.org/officeDocument/2006/relationships" id="261" r:id="R0c581525b6404ba9"/>
    <p:sldId xmlns:r="http://schemas.openxmlformats.org/officeDocument/2006/relationships" id="262" r:id="R59706a13e5d6479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d1c08571444823" /><Relationship Type="http://schemas.openxmlformats.org/officeDocument/2006/relationships/slide" Target="/ppt/slides/slide1.xml" Id="R856887b456a4422a" /><Relationship Type="http://schemas.openxmlformats.org/officeDocument/2006/relationships/slide" Target="/ppt/slides/slide2.xml" Id="R70bc15bd1bbc4225" /><Relationship Type="http://schemas.openxmlformats.org/officeDocument/2006/relationships/slide" Target="/ppt/slides/slide3.xml" Id="Rbfcd390020724ece" /><Relationship Type="http://schemas.openxmlformats.org/officeDocument/2006/relationships/slide" Target="/ppt/slides/slide4.xml" Id="R00a6b54595a7414b" /><Relationship Type="http://schemas.openxmlformats.org/officeDocument/2006/relationships/slide" Target="/ppt/slides/slide5.xml" Id="R72d2e6a8999a4e94" /><Relationship Type="http://schemas.openxmlformats.org/officeDocument/2006/relationships/slide" Target="/ppt/slides/slide6.xml" Id="R0c581525b6404ba9" /><Relationship Type="http://schemas.openxmlformats.org/officeDocument/2006/relationships/slide" Target="/ppt/slides/slide7.xml" Id="R59706a13e5d6479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88ea52b393475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e0b64ed0554f0b" /><Relationship Type="http://schemas.openxmlformats.org/officeDocument/2006/relationships/theme" Target="/ppt/slideMasters/theme/theme1.xml" Id="R095f8834aa7c40e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3e0b64ed0554f0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9fed67ea94499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136d16d7c346a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427b5aa45b493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d06bd115214bc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3b486628a84b3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1a97c37bd745a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cea0419a184a1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HARLEM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HARLEM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HARLEM AS ble etablert [år] og holder til i Rakkestad.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HARLEM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HARLEM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HARLEM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−472 397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25 190 182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103 035 708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278 929 680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HARLEM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 RUNO HARLEM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HARLEM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Heggveien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1890 Rakkestad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920 843 840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HARLEM AS</a:t>
            </a:r>
          </a:p>
        </p:txBody>
      </p:sp>
    </p:spTree>
  </p:cSld>
  <p:clrMapOvr>
    <a:masterClrMapping xmlns:a="http://schemas.openxmlformats.org/drawingml/2006/main"/>
  </p:clrMapOvr>
</p:sld>
</file>