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9057e07e034c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9b0d9e6bdd494a"/>
  </p:sldMasterIdLst>
  <p:sldIdLst>
    <p:sldId xmlns:r="http://schemas.openxmlformats.org/officeDocument/2006/relationships" id="256" r:id="Raf3cb52e358d4007"/>
    <p:sldId xmlns:r="http://schemas.openxmlformats.org/officeDocument/2006/relationships" id="257" r:id="R0b08ae5b558146d6"/>
    <p:sldId xmlns:r="http://schemas.openxmlformats.org/officeDocument/2006/relationships" id="258" r:id="Rb6f2afad0c1940a8"/>
    <p:sldId xmlns:r="http://schemas.openxmlformats.org/officeDocument/2006/relationships" id="259" r:id="R0850ee0ab4464f05"/>
    <p:sldId xmlns:r="http://schemas.openxmlformats.org/officeDocument/2006/relationships" id="260" r:id="R88ee873998c54ba2"/>
    <p:sldId xmlns:r="http://schemas.openxmlformats.org/officeDocument/2006/relationships" id="261" r:id="R11855814565446fb"/>
    <p:sldId xmlns:r="http://schemas.openxmlformats.org/officeDocument/2006/relationships" id="262" r:id="R0b2c32c8e60745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9b0d9e6bdd494a" /><Relationship Type="http://schemas.openxmlformats.org/officeDocument/2006/relationships/slide" Target="/ppt/slides/slide1.xml" Id="Raf3cb52e358d4007" /><Relationship Type="http://schemas.openxmlformats.org/officeDocument/2006/relationships/slide" Target="/ppt/slides/slide2.xml" Id="R0b08ae5b558146d6" /><Relationship Type="http://schemas.openxmlformats.org/officeDocument/2006/relationships/slide" Target="/ppt/slides/slide3.xml" Id="Rb6f2afad0c1940a8" /><Relationship Type="http://schemas.openxmlformats.org/officeDocument/2006/relationships/slide" Target="/ppt/slides/slide4.xml" Id="R0850ee0ab4464f05" /><Relationship Type="http://schemas.openxmlformats.org/officeDocument/2006/relationships/slide" Target="/ppt/slides/slide5.xml" Id="R88ee873998c54ba2" /><Relationship Type="http://schemas.openxmlformats.org/officeDocument/2006/relationships/slide" Target="/ppt/slides/slide6.xml" Id="R11855814565446fb" /><Relationship Type="http://schemas.openxmlformats.org/officeDocument/2006/relationships/slide" Target="/ppt/slides/slide7.xml" Id="R0b2c32c8e60745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c08a1a726847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1573e4f46459a" /><Relationship Type="http://schemas.openxmlformats.org/officeDocument/2006/relationships/theme" Target="/ppt/slideMasters/theme/theme1.xml" Id="R5aac28f0afec44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e1573e4f4645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f548c4bf04e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1f009b59940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2469907f048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cede96b5040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90db8dcd64f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788a189a74e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7791ca0774d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ACTA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ACTA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−63 073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323 319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4 514 081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CHRISTOPHER ASLAKSTRØM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Christopher Aslakstrøm, Harald Hårfagres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920 846 661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ACTA HOLDING AS</a:t>
            </a:r>
          </a:p>
        </p:txBody>
      </p:sp>
    </p:spTree>
  </p:cSld>
  <p:clrMapOvr>
    <a:masterClrMapping xmlns:a="http://schemas.openxmlformats.org/drawingml/2006/main"/>
  </p:clrMapOvr>
</p:sld>
</file>