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083792c441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72f176db64489"/>
  </p:sldMasterIdLst>
  <p:sldIdLst>
    <p:sldId xmlns:r="http://schemas.openxmlformats.org/officeDocument/2006/relationships" id="256" r:id="Re1851d65a10d4f3b"/>
    <p:sldId xmlns:r="http://schemas.openxmlformats.org/officeDocument/2006/relationships" id="257" r:id="Rd5ad5ee434564f66"/>
    <p:sldId xmlns:r="http://schemas.openxmlformats.org/officeDocument/2006/relationships" id="258" r:id="R1959feff1aa04c81"/>
    <p:sldId xmlns:r="http://schemas.openxmlformats.org/officeDocument/2006/relationships" id="259" r:id="R6f1f046c98f0489a"/>
    <p:sldId xmlns:r="http://schemas.openxmlformats.org/officeDocument/2006/relationships" id="260" r:id="R38ba8d5f9a904769"/>
    <p:sldId xmlns:r="http://schemas.openxmlformats.org/officeDocument/2006/relationships" id="261" r:id="R8a16bc149abe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72f176db64489" /><Relationship Type="http://schemas.openxmlformats.org/officeDocument/2006/relationships/slide" Target="/ppt/slides/slide1.xml" Id="Re1851d65a10d4f3b" /><Relationship Type="http://schemas.openxmlformats.org/officeDocument/2006/relationships/slide" Target="/ppt/slides/slide2.xml" Id="Rd5ad5ee434564f66" /><Relationship Type="http://schemas.openxmlformats.org/officeDocument/2006/relationships/slide" Target="/ppt/slides/slide3.xml" Id="R1959feff1aa04c81" /><Relationship Type="http://schemas.openxmlformats.org/officeDocument/2006/relationships/slide" Target="/ppt/slides/slide4.xml" Id="R6f1f046c98f0489a" /><Relationship Type="http://schemas.openxmlformats.org/officeDocument/2006/relationships/slide" Target="/ppt/slides/slide5.xml" Id="R38ba8d5f9a904769" /><Relationship Type="http://schemas.openxmlformats.org/officeDocument/2006/relationships/slide" Target="/ppt/slides/slide6.xml" Id="R8a16bc149abe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9ee115a8b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9bb7f28a34204" /><Relationship Type="http://schemas.openxmlformats.org/officeDocument/2006/relationships/theme" Target="/ppt/slideMasters/theme/theme1.xml" Id="Ra863a88e9c38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9bb7f28a3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8c76a2c49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3259984bd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9493c0959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c45b00e3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5dddbcc7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da38812c3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