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cacce7ba2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a66bc356924f23"/>
  </p:sldMasterIdLst>
  <p:sldIdLst>
    <p:sldId xmlns:r="http://schemas.openxmlformats.org/officeDocument/2006/relationships" id="256" r:id="R152b014aaea64b11"/>
    <p:sldId xmlns:r="http://schemas.openxmlformats.org/officeDocument/2006/relationships" id="257" r:id="R669df27494ec4489"/>
    <p:sldId xmlns:r="http://schemas.openxmlformats.org/officeDocument/2006/relationships" id="258" r:id="Rcb96993dc8eb46e4"/>
    <p:sldId xmlns:r="http://schemas.openxmlformats.org/officeDocument/2006/relationships" id="259" r:id="R412e285d861e49b7"/>
    <p:sldId xmlns:r="http://schemas.openxmlformats.org/officeDocument/2006/relationships" id="260" r:id="Ra4a90b20b4d244b6"/>
    <p:sldId xmlns:r="http://schemas.openxmlformats.org/officeDocument/2006/relationships" id="261" r:id="R8b36bd0654fe467b"/>
    <p:sldId xmlns:r="http://schemas.openxmlformats.org/officeDocument/2006/relationships" id="262" r:id="Rc157a45f2ee3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66bc356924f23" /><Relationship Type="http://schemas.openxmlformats.org/officeDocument/2006/relationships/slide" Target="/ppt/slides/slide1.xml" Id="R152b014aaea64b11" /><Relationship Type="http://schemas.openxmlformats.org/officeDocument/2006/relationships/slide" Target="/ppt/slides/slide2.xml" Id="R669df27494ec4489" /><Relationship Type="http://schemas.openxmlformats.org/officeDocument/2006/relationships/slide" Target="/ppt/slides/slide3.xml" Id="Rcb96993dc8eb46e4" /><Relationship Type="http://schemas.openxmlformats.org/officeDocument/2006/relationships/slide" Target="/ppt/slides/slide4.xml" Id="R412e285d861e49b7" /><Relationship Type="http://schemas.openxmlformats.org/officeDocument/2006/relationships/slide" Target="/ppt/slides/slide5.xml" Id="Ra4a90b20b4d244b6" /><Relationship Type="http://schemas.openxmlformats.org/officeDocument/2006/relationships/slide" Target="/ppt/slides/slide6.xml" Id="R8b36bd0654fe467b" /><Relationship Type="http://schemas.openxmlformats.org/officeDocument/2006/relationships/slide" Target="/ppt/slides/slide7.xml" Id="Rc157a45f2ee3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4fd5927eb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82be5884748b9" /><Relationship Type="http://schemas.openxmlformats.org/officeDocument/2006/relationships/theme" Target="/ppt/slideMasters/theme/theme1.xml" Id="Rf80ff2de110d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82be5884748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4c992c956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e757c6b7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23fc436ed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3e3ad6579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ade075f04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015c5915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1ab464a5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