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18fa632dbd4c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afab0bf50d413b"/>
  </p:sldMasterIdLst>
  <p:sldIdLst>
    <p:sldId xmlns:r="http://schemas.openxmlformats.org/officeDocument/2006/relationships" id="256" r:id="R12a3edc827be4aeb"/>
    <p:sldId xmlns:r="http://schemas.openxmlformats.org/officeDocument/2006/relationships" id="257" r:id="Ra5c05ebfeaac47dd"/>
    <p:sldId xmlns:r="http://schemas.openxmlformats.org/officeDocument/2006/relationships" id="258" r:id="R73b8186720cf4eba"/>
    <p:sldId xmlns:r="http://schemas.openxmlformats.org/officeDocument/2006/relationships" id="259" r:id="R5c6e1970562e4eaf"/>
    <p:sldId xmlns:r="http://schemas.openxmlformats.org/officeDocument/2006/relationships" id="260" r:id="R6706e369e02d4315"/>
    <p:sldId xmlns:r="http://schemas.openxmlformats.org/officeDocument/2006/relationships" id="261" r:id="Rd563f65b0aac4efe"/>
    <p:sldId xmlns:r="http://schemas.openxmlformats.org/officeDocument/2006/relationships" id="262" r:id="R9691c27c421e4d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afab0bf50d413b" /><Relationship Type="http://schemas.openxmlformats.org/officeDocument/2006/relationships/slide" Target="/ppt/slides/slide1.xml" Id="R12a3edc827be4aeb" /><Relationship Type="http://schemas.openxmlformats.org/officeDocument/2006/relationships/slide" Target="/ppt/slides/slide2.xml" Id="Ra5c05ebfeaac47dd" /><Relationship Type="http://schemas.openxmlformats.org/officeDocument/2006/relationships/slide" Target="/ppt/slides/slide3.xml" Id="R73b8186720cf4eba" /><Relationship Type="http://schemas.openxmlformats.org/officeDocument/2006/relationships/slide" Target="/ppt/slides/slide4.xml" Id="R5c6e1970562e4eaf" /><Relationship Type="http://schemas.openxmlformats.org/officeDocument/2006/relationships/slide" Target="/ppt/slides/slide5.xml" Id="R6706e369e02d4315" /><Relationship Type="http://schemas.openxmlformats.org/officeDocument/2006/relationships/slide" Target="/ppt/slides/slide6.xml" Id="Rd563f65b0aac4efe" /><Relationship Type="http://schemas.openxmlformats.org/officeDocument/2006/relationships/slide" Target="/ppt/slides/slide7.xml" Id="R9691c27c421e4d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3ac76cb1e846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167dc7b16449d" /><Relationship Type="http://schemas.openxmlformats.org/officeDocument/2006/relationships/theme" Target="/ppt/slideMasters/theme/theme1.xml" Id="R08d77d253c584c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6167dc7b1644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27b46150d46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e4b2f3e9548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45bab9f4b4a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3dbd6d6bb4c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5a0a8c8e54a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a92364e3644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66f73f7fe40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KVERVA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FINANS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284 445 000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258 053 000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217 845 000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5 652 300 000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6 506 695 000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920 861 008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