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2d955dece43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e70d0fc4814321"/>
  </p:sldMasterIdLst>
  <p:sldIdLst>
    <p:sldId xmlns:r="http://schemas.openxmlformats.org/officeDocument/2006/relationships" id="256" r:id="Rb7f5dc16340a4fa7"/>
    <p:sldId xmlns:r="http://schemas.openxmlformats.org/officeDocument/2006/relationships" id="257" r:id="Rd175b0f0a752468a"/>
    <p:sldId xmlns:r="http://schemas.openxmlformats.org/officeDocument/2006/relationships" id="258" r:id="Rfaa5b6f0d3794d58"/>
    <p:sldId xmlns:r="http://schemas.openxmlformats.org/officeDocument/2006/relationships" id="259" r:id="R8650e1b58f71462d"/>
    <p:sldId xmlns:r="http://schemas.openxmlformats.org/officeDocument/2006/relationships" id="260" r:id="R917b9c84cb894a76"/>
    <p:sldId xmlns:r="http://schemas.openxmlformats.org/officeDocument/2006/relationships" id="261" r:id="R2e34ae674de741a2"/>
    <p:sldId xmlns:r="http://schemas.openxmlformats.org/officeDocument/2006/relationships" id="262" r:id="Rc9113b2a590b4b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70d0fc4814321" /><Relationship Type="http://schemas.openxmlformats.org/officeDocument/2006/relationships/slide" Target="/ppt/slides/slide1.xml" Id="Rb7f5dc16340a4fa7" /><Relationship Type="http://schemas.openxmlformats.org/officeDocument/2006/relationships/slide" Target="/ppt/slides/slide2.xml" Id="Rd175b0f0a752468a" /><Relationship Type="http://schemas.openxmlformats.org/officeDocument/2006/relationships/slide" Target="/ppt/slides/slide3.xml" Id="Rfaa5b6f0d3794d58" /><Relationship Type="http://schemas.openxmlformats.org/officeDocument/2006/relationships/slide" Target="/ppt/slides/slide4.xml" Id="R8650e1b58f71462d" /><Relationship Type="http://schemas.openxmlformats.org/officeDocument/2006/relationships/slide" Target="/ppt/slides/slide5.xml" Id="R917b9c84cb894a76" /><Relationship Type="http://schemas.openxmlformats.org/officeDocument/2006/relationships/slide" Target="/ppt/slides/slide6.xml" Id="R2e34ae674de741a2" /><Relationship Type="http://schemas.openxmlformats.org/officeDocument/2006/relationships/slide" Target="/ppt/slides/slide7.xml" Id="Rc9113b2a590b4b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9829ba2824c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450e9f68e4007" /><Relationship Type="http://schemas.openxmlformats.org/officeDocument/2006/relationships/theme" Target="/ppt/slideMasters/theme/theme1.xml" Id="R74194f0a3fde47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450e9f68e40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560b3d522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6e2f42c6243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df14d77074c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022306d0046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e20f79be9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b550d8d064f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cd53d3d1649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HEPA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HEPA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−259 960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658 696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6 059 132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FOYN-LAUKVIK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920 901 212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CAPITAL AS</a:t>
            </a:r>
          </a:p>
        </p:txBody>
      </p:sp>
    </p:spTree>
  </p:cSld>
  <p:clrMapOvr>
    <a:masterClrMapping xmlns:a="http://schemas.openxmlformats.org/drawingml/2006/main"/>
  </p:clrMapOvr>
</p:sld>
</file>