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325046106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9301d59fd41ed"/>
  </p:sldMasterIdLst>
  <p:sldIdLst>
    <p:sldId xmlns:r="http://schemas.openxmlformats.org/officeDocument/2006/relationships" id="256" r:id="R527d395e5db24af1"/>
    <p:sldId xmlns:r="http://schemas.openxmlformats.org/officeDocument/2006/relationships" id="257" r:id="R4e3c5f6d41684a8c"/>
    <p:sldId xmlns:r="http://schemas.openxmlformats.org/officeDocument/2006/relationships" id="258" r:id="R90e26f4264164590"/>
    <p:sldId xmlns:r="http://schemas.openxmlformats.org/officeDocument/2006/relationships" id="259" r:id="Re7061a4cb667435d"/>
    <p:sldId xmlns:r="http://schemas.openxmlformats.org/officeDocument/2006/relationships" id="260" r:id="R6d611a520fa74559"/>
    <p:sldId xmlns:r="http://schemas.openxmlformats.org/officeDocument/2006/relationships" id="261" r:id="R3fa33498fe884bf2"/>
    <p:sldId xmlns:r="http://schemas.openxmlformats.org/officeDocument/2006/relationships" id="262" r:id="Rdb5178634e80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9301d59fd41ed" /><Relationship Type="http://schemas.openxmlformats.org/officeDocument/2006/relationships/slide" Target="/ppt/slides/slide1.xml" Id="R527d395e5db24af1" /><Relationship Type="http://schemas.openxmlformats.org/officeDocument/2006/relationships/slide" Target="/ppt/slides/slide2.xml" Id="R4e3c5f6d41684a8c" /><Relationship Type="http://schemas.openxmlformats.org/officeDocument/2006/relationships/slide" Target="/ppt/slides/slide3.xml" Id="R90e26f4264164590" /><Relationship Type="http://schemas.openxmlformats.org/officeDocument/2006/relationships/slide" Target="/ppt/slides/slide4.xml" Id="Re7061a4cb667435d" /><Relationship Type="http://schemas.openxmlformats.org/officeDocument/2006/relationships/slide" Target="/ppt/slides/slide5.xml" Id="R6d611a520fa74559" /><Relationship Type="http://schemas.openxmlformats.org/officeDocument/2006/relationships/slide" Target="/ppt/slides/slide6.xml" Id="R3fa33498fe884bf2" /><Relationship Type="http://schemas.openxmlformats.org/officeDocument/2006/relationships/slide" Target="/ppt/slides/slide7.xml" Id="Rdb5178634e80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dd5c1efb9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903b79754b72" /><Relationship Type="http://schemas.openxmlformats.org/officeDocument/2006/relationships/theme" Target="/ppt/slideMasters/theme/theme1.xml" Id="Rd9107680d305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5903b7975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b711de6c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9945d42c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d84935bf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3dda7afd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149c5f18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88b840e1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62a0c7d3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DOLMEN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