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0bfb7d0a0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02547f593400c"/>
  </p:sldMasterIdLst>
  <p:sldIdLst>
    <p:sldId xmlns:r="http://schemas.openxmlformats.org/officeDocument/2006/relationships" id="256" r:id="R1036f138162449ec"/>
    <p:sldId xmlns:r="http://schemas.openxmlformats.org/officeDocument/2006/relationships" id="257" r:id="R3ff58c99b21a435c"/>
    <p:sldId xmlns:r="http://schemas.openxmlformats.org/officeDocument/2006/relationships" id="258" r:id="R6d56c58712424d9e"/>
    <p:sldId xmlns:r="http://schemas.openxmlformats.org/officeDocument/2006/relationships" id="259" r:id="Re47c744ed51b4b31"/>
    <p:sldId xmlns:r="http://schemas.openxmlformats.org/officeDocument/2006/relationships" id="260" r:id="Rcb4961d87fc941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02547f593400c" /><Relationship Type="http://schemas.openxmlformats.org/officeDocument/2006/relationships/slide" Target="/ppt/slides/slide1.xml" Id="R1036f138162449ec" /><Relationship Type="http://schemas.openxmlformats.org/officeDocument/2006/relationships/slide" Target="/ppt/slides/slide2.xml" Id="R3ff58c99b21a435c" /><Relationship Type="http://schemas.openxmlformats.org/officeDocument/2006/relationships/slide" Target="/ppt/slides/slide3.xml" Id="R6d56c58712424d9e" /><Relationship Type="http://schemas.openxmlformats.org/officeDocument/2006/relationships/slide" Target="/ppt/slides/slide4.xml" Id="Re47c744ed51b4b31" /><Relationship Type="http://schemas.openxmlformats.org/officeDocument/2006/relationships/slide" Target="/ppt/slides/slide5.xml" Id="Rcb4961d87fc941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e35a22afe43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3e90c6a7f4756" /><Relationship Type="http://schemas.openxmlformats.org/officeDocument/2006/relationships/theme" Target="/ppt/slideMasters/theme/theme1.xml" Id="Re4e14ae0eac0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3e90c6a7f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9278e89a2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eeb7dda9b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5ea5e8ceb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9f3155784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aac0238f0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920 920 004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KOMMUNE</a:t>
            </a:r>
          </a:p>
        </p:txBody>
      </p:sp>
    </p:spTree>
  </p:cSld>
  <p:clrMapOvr>
    <a:masterClrMapping xmlns:a="http://schemas.openxmlformats.org/drawingml/2006/main"/>
  </p:clrMapOvr>
</p:sld>
</file>