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7c6211625745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085a53852043c3"/>
  </p:sldMasterIdLst>
  <p:sldIdLst>
    <p:sldId xmlns:r="http://schemas.openxmlformats.org/officeDocument/2006/relationships" id="256" r:id="R3b6d4e1564f243b2"/>
    <p:sldId xmlns:r="http://schemas.openxmlformats.org/officeDocument/2006/relationships" id="257" r:id="R4f4b7cfbec3c4783"/>
    <p:sldId xmlns:r="http://schemas.openxmlformats.org/officeDocument/2006/relationships" id="258" r:id="R6cd9fd02ef264074"/>
    <p:sldId xmlns:r="http://schemas.openxmlformats.org/officeDocument/2006/relationships" id="259" r:id="R38999e4252aa477d"/>
    <p:sldId xmlns:r="http://schemas.openxmlformats.org/officeDocument/2006/relationships" id="260" r:id="R5b547ca3f84e4635"/>
    <p:sldId xmlns:r="http://schemas.openxmlformats.org/officeDocument/2006/relationships" id="261" r:id="R2730b91a04a84acd"/>
    <p:sldId xmlns:r="http://schemas.openxmlformats.org/officeDocument/2006/relationships" id="262" r:id="R8219df45931940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085a53852043c3" /><Relationship Type="http://schemas.openxmlformats.org/officeDocument/2006/relationships/slide" Target="/ppt/slides/slide1.xml" Id="R3b6d4e1564f243b2" /><Relationship Type="http://schemas.openxmlformats.org/officeDocument/2006/relationships/slide" Target="/ppt/slides/slide2.xml" Id="R4f4b7cfbec3c4783" /><Relationship Type="http://schemas.openxmlformats.org/officeDocument/2006/relationships/slide" Target="/ppt/slides/slide3.xml" Id="R6cd9fd02ef264074" /><Relationship Type="http://schemas.openxmlformats.org/officeDocument/2006/relationships/slide" Target="/ppt/slides/slide4.xml" Id="R38999e4252aa477d" /><Relationship Type="http://schemas.openxmlformats.org/officeDocument/2006/relationships/slide" Target="/ppt/slides/slide5.xml" Id="R5b547ca3f84e4635" /><Relationship Type="http://schemas.openxmlformats.org/officeDocument/2006/relationships/slide" Target="/ppt/slides/slide6.xml" Id="R2730b91a04a84acd" /><Relationship Type="http://schemas.openxmlformats.org/officeDocument/2006/relationships/slide" Target="/ppt/slides/slide7.xml" Id="R8219df45931940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4d90a92cf64b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0174992baf40ae" /><Relationship Type="http://schemas.openxmlformats.org/officeDocument/2006/relationships/theme" Target="/ppt/slideMasters/theme/theme1.xml" Id="Re07d770b111a4c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0174992baf40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a53b6fe7142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1d87633de4e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9e7900acc46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69b0c3bdc4a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924a2b8b84f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c499e7a9d40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5d311086247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WEKO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WEKO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WEKO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WEKO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WEKO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WEKO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1 480 239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7 674 161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7 691 428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WEKO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WENTZEL KOREN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WEKO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Øystein Wentzel Koren, Cappelens vei 14A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920 920 950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WEKO AS</a:t>
            </a:r>
          </a:p>
        </p:txBody>
      </p:sp>
    </p:spTree>
  </p:cSld>
  <p:clrMapOvr>
    <a:masterClrMapping xmlns:a="http://schemas.openxmlformats.org/drawingml/2006/main"/>
  </p:clrMapOvr>
</p:sld>
</file>