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077dd41fd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00b5658cd4c1c"/>
  </p:sldMasterIdLst>
  <p:sldIdLst>
    <p:sldId xmlns:r="http://schemas.openxmlformats.org/officeDocument/2006/relationships" id="256" r:id="R3a506ead4803438c"/>
    <p:sldId xmlns:r="http://schemas.openxmlformats.org/officeDocument/2006/relationships" id="257" r:id="Rd8c308b330f74aaf"/>
    <p:sldId xmlns:r="http://schemas.openxmlformats.org/officeDocument/2006/relationships" id="258" r:id="R83682e7dd27b4356"/>
    <p:sldId xmlns:r="http://schemas.openxmlformats.org/officeDocument/2006/relationships" id="259" r:id="Rba9b087c295b4d0e"/>
    <p:sldId xmlns:r="http://schemas.openxmlformats.org/officeDocument/2006/relationships" id="260" r:id="R80b70d5a9b294196"/>
    <p:sldId xmlns:r="http://schemas.openxmlformats.org/officeDocument/2006/relationships" id="261" r:id="R5593ecc561514a99"/>
    <p:sldId xmlns:r="http://schemas.openxmlformats.org/officeDocument/2006/relationships" id="262" r:id="R882623e408a1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00b5658cd4c1c" /><Relationship Type="http://schemas.openxmlformats.org/officeDocument/2006/relationships/slide" Target="/ppt/slides/slide1.xml" Id="R3a506ead4803438c" /><Relationship Type="http://schemas.openxmlformats.org/officeDocument/2006/relationships/slide" Target="/ppt/slides/slide2.xml" Id="Rd8c308b330f74aaf" /><Relationship Type="http://schemas.openxmlformats.org/officeDocument/2006/relationships/slide" Target="/ppt/slides/slide3.xml" Id="R83682e7dd27b4356" /><Relationship Type="http://schemas.openxmlformats.org/officeDocument/2006/relationships/slide" Target="/ppt/slides/slide4.xml" Id="Rba9b087c295b4d0e" /><Relationship Type="http://schemas.openxmlformats.org/officeDocument/2006/relationships/slide" Target="/ppt/slides/slide5.xml" Id="R80b70d5a9b294196" /><Relationship Type="http://schemas.openxmlformats.org/officeDocument/2006/relationships/slide" Target="/ppt/slides/slide6.xml" Id="R5593ecc561514a99" /><Relationship Type="http://schemas.openxmlformats.org/officeDocument/2006/relationships/slide" Target="/ppt/slides/slide7.xml" Id="R882623e408a1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770be4645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698b3977429c" /><Relationship Type="http://schemas.openxmlformats.org/officeDocument/2006/relationships/theme" Target="/ppt/slideMasters/theme/theme1.xml" Id="Reac5577a6799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8698b3977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2de76145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fd032acea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ddf5129c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3f571fc1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c93d76da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2543bb0d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ddbde3e3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LOTTE DOLMEN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