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92de0418a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3c00741d34767"/>
  </p:sldMasterIdLst>
  <p:sldIdLst>
    <p:sldId xmlns:r="http://schemas.openxmlformats.org/officeDocument/2006/relationships" id="256" r:id="Rd0d5a73e08a44845"/>
    <p:sldId xmlns:r="http://schemas.openxmlformats.org/officeDocument/2006/relationships" id="257" r:id="Rf8aca86aac434e00"/>
    <p:sldId xmlns:r="http://schemas.openxmlformats.org/officeDocument/2006/relationships" id="258" r:id="R0c953fb49c6e4341"/>
    <p:sldId xmlns:r="http://schemas.openxmlformats.org/officeDocument/2006/relationships" id="259" r:id="Rdc34672970b646e2"/>
    <p:sldId xmlns:r="http://schemas.openxmlformats.org/officeDocument/2006/relationships" id="260" r:id="R240dfb2e972a49e7"/>
    <p:sldId xmlns:r="http://schemas.openxmlformats.org/officeDocument/2006/relationships" id="261" r:id="R7cf9105ed8b0409a"/>
    <p:sldId xmlns:r="http://schemas.openxmlformats.org/officeDocument/2006/relationships" id="262" r:id="Rbf410a605cd8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3c00741d34767" /><Relationship Type="http://schemas.openxmlformats.org/officeDocument/2006/relationships/slide" Target="/ppt/slides/slide1.xml" Id="Rd0d5a73e08a44845" /><Relationship Type="http://schemas.openxmlformats.org/officeDocument/2006/relationships/slide" Target="/ppt/slides/slide2.xml" Id="Rf8aca86aac434e00" /><Relationship Type="http://schemas.openxmlformats.org/officeDocument/2006/relationships/slide" Target="/ppt/slides/slide3.xml" Id="R0c953fb49c6e4341" /><Relationship Type="http://schemas.openxmlformats.org/officeDocument/2006/relationships/slide" Target="/ppt/slides/slide4.xml" Id="Rdc34672970b646e2" /><Relationship Type="http://schemas.openxmlformats.org/officeDocument/2006/relationships/slide" Target="/ppt/slides/slide5.xml" Id="R240dfb2e972a49e7" /><Relationship Type="http://schemas.openxmlformats.org/officeDocument/2006/relationships/slide" Target="/ppt/slides/slide6.xml" Id="R7cf9105ed8b0409a" /><Relationship Type="http://schemas.openxmlformats.org/officeDocument/2006/relationships/slide" Target="/ppt/slides/slide7.xml" Id="Rbf410a605cd8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5cbf0790b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f6af232124759" /><Relationship Type="http://schemas.openxmlformats.org/officeDocument/2006/relationships/theme" Target="/ppt/slideMasters/theme/theme1.xml" Id="R09753985c742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f6af2321247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f882f9da2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0b07456a9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b945f921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9b4bd0ef6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c1fd5821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f425ada49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3b92066b0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CO-INVEST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460 638 584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460 638 584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PETMAR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A.HAAVIK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CLAES VÖLCKER MANAGEMENT AB CLAES V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CO-INVEST AS</a:t>
            </a:r>
          </a:p>
        </p:txBody>
      </p:sp>
    </p:spTree>
  </p:cSld>
  <p:clrMapOvr>
    <a:masterClrMapping xmlns:a="http://schemas.openxmlformats.org/drawingml/2006/main"/>
  </p:clrMapOvr>
</p:sld>
</file>