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81fa810dd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c3914c39240e5"/>
  </p:sldMasterIdLst>
  <p:sldIdLst>
    <p:sldId xmlns:r="http://schemas.openxmlformats.org/officeDocument/2006/relationships" id="256" r:id="R3f41f415374c4421"/>
    <p:sldId xmlns:r="http://schemas.openxmlformats.org/officeDocument/2006/relationships" id="257" r:id="Raaf81b6700c44cbc"/>
    <p:sldId xmlns:r="http://schemas.openxmlformats.org/officeDocument/2006/relationships" id="258" r:id="Rc92eee3eb9174355"/>
    <p:sldId xmlns:r="http://schemas.openxmlformats.org/officeDocument/2006/relationships" id="259" r:id="Ra46c688ab56b4223"/>
    <p:sldId xmlns:r="http://schemas.openxmlformats.org/officeDocument/2006/relationships" id="260" r:id="R0134eeae90014bf8"/>
    <p:sldId xmlns:r="http://schemas.openxmlformats.org/officeDocument/2006/relationships" id="261" r:id="R712953aee70147f9"/>
    <p:sldId xmlns:r="http://schemas.openxmlformats.org/officeDocument/2006/relationships" id="262" r:id="R761781c0de15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c3914c39240e5" /><Relationship Type="http://schemas.openxmlformats.org/officeDocument/2006/relationships/slide" Target="/ppt/slides/slide1.xml" Id="R3f41f415374c4421" /><Relationship Type="http://schemas.openxmlformats.org/officeDocument/2006/relationships/slide" Target="/ppt/slides/slide2.xml" Id="Raaf81b6700c44cbc" /><Relationship Type="http://schemas.openxmlformats.org/officeDocument/2006/relationships/slide" Target="/ppt/slides/slide3.xml" Id="Rc92eee3eb9174355" /><Relationship Type="http://schemas.openxmlformats.org/officeDocument/2006/relationships/slide" Target="/ppt/slides/slide4.xml" Id="Ra46c688ab56b4223" /><Relationship Type="http://schemas.openxmlformats.org/officeDocument/2006/relationships/slide" Target="/ppt/slides/slide5.xml" Id="R0134eeae90014bf8" /><Relationship Type="http://schemas.openxmlformats.org/officeDocument/2006/relationships/slide" Target="/ppt/slides/slide6.xml" Id="R712953aee70147f9" /><Relationship Type="http://schemas.openxmlformats.org/officeDocument/2006/relationships/slide" Target="/ppt/slides/slide7.xml" Id="R761781c0de15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638e1657b42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3faef2f7a4a89" /><Relationship Type="http://schemas.openxmlformats.org/officeDocument/2006/relationships/theme" Target="/ppt/slideMasters/theme/theme1.xml" Id="R7cf0832696d4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3faef2f7a4a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113fdbd66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4d147b814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a40ab968b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b34fc1c50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cd485db144f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aaf5250ea43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4c18ebef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RULAND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7 067 930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15 673 488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15 721 441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Tjersland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920 989 543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RULAND HOLDING AS</a:t>
            </a:r>
          </a:p>
        </p:txBody>
      </p:sp>
    </p:spTree>
  </p:cSld>
  <p:clrMapOvr>
    <a:masterClrMapping xmlns:a="http://schemas.openxmlformats.org/drawingml/2006/main"/>
  </p:clrMapOvr>
</p:sld>
</file>