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e02cd1fd6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03c407d0a14551"/>
  </p:sldMasterIdLst>
  <p:sldIdLst>
    <p:sldId xmlns:r="http://schemas.openxmlformats.org/officeDocument/2006/relationships" id="256" r:id="R7f2c112ed8194c72"/>
    <p:sldId xmlns:r="http://schemas.openxmlformats.org/officeDocument/2006/relationships" id="257" r:id="R88c897a4a00d4e28"/>
    <p:sldId xmlns:r="http://schemas.openxmlformats.org/officeDocument/2006/relationships" id="258" r:id="R6404bef238114cef"/>
    <p:sldId xmlns:r="http://schemas.openxmlformats.org/officeDocument/2006/relationships" id="259" r:id="Reac2c92e12b44f30"/>
    <p:sldId xmlns:r="http://schemas.openxmlformats.org/officeDocument/2006/relationships" id="260" r:id="R67bd2d76788f44ed"/>
    <p:sldId xmlns:r="http://schemas.openxmlformats.org/officeDocument/2006/relationships" id="261" r:id="R4b57e70baaa9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3c407d0a14551" /><Relationship Type="http://schemas.openxmlformats.org/officeDocument/2006/relationships/slide" Target="/ppt/slides/slide1.xml" Id="R7f2c112ed8194c72" /><Relationship Type="http://schemas.openxmlformats.org/officeDocument/2006/relationships/slide" Target="/ppt/slides/slide2.xml" Id="R88c897a4a00d4e28" /><Relationship Type="http://schemas.openxmlformats.org/officeDocument/2006/relationships/slide" Target="/ppt/slides/slide3.xml" Id="R6404bef238114cef" /><Relationship Type="http://schemas.openxmlformats.org/officeDocument/2006/relationships/slide" Target="/ppt/slides/slide4.xml" Id="Reac2c92e12b44f30" /><Relationship Type="http://schemas.openxmlformats.org/officeDocument/2006/relationships/slide" Target="/ppt/slides/slide5.xml" Id="R67bd2d76788f44ed" /><Relationship Type="http://schemas.openxmlformats.org/officeDocument/2006/relationships/slide" Target="/ppt/slides/slide6.xml" Id="R4b57e70baaa9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89d9d8b3d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00c72b2d8454c" /><Relationship Type="http://schemas.openxmlformats.org/officeDocument/2006/relationships/theme" Target="/ppt/slideMasters/theme/theme1.xml" Id="R5820fbf47d52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00c72b2d845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6785dce724c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b814c7b39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2a3f2f617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3ec010911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d3b4b45e5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e32088176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