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73ff800cad4a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8d513738354f5d"/>
  </p:sldMasterIdLst>
  <p:sldIdLst>
    <p:sldId xmlns:r="http://schemas.openxmlformats.org/officeDocument/2006/relationships" id="256" r:id="R82ea27bc13144729"/>
    <p:sldId xmlns:r="http://schemas.openxmlformats.org/officeDocument/2006/relationships" id="257" r:id="Rf4435a83d3db47c5"/>
    <p:sldId xmlns:r="http://schemas.openxmlformats.org/officeDocument/2006/relationships" id="258" r:id="Rd12000d4bc6f480e"/>
    <p:sldId xmlns:r="http://schemas.openxmlformats.org/officeDocument/2006/relationships" id="259" r:id="Refeae3576a2542d9"/>
    <p:sldId xmlns:r="http://schemas.openxmlformats.org/officeDocument/2006/relationships" id="260" r:id="Rb9de13f6f91c42ab"/>
    <p:sldId xmlns:r="http://schemas.openxmlformats.org/officeDocument/2006/relationships" id="261" r:id="R65d864c0e94340af"/>
    <p:sldId xmlns:r="http://schemas.openxmlformats.org/officeDocument/2006/relationships" id="262" r:id="Rf3a08ed2ee1c4e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d513738354f5d" /><Relationship Type="http://schemas.openxmlformats.org/officeDocument/2006/relationships/slide" Target="/ppt/slides/slide1.xml" Id="R82ea27bc13144729" /><Relationship Type="http://schemas.openxmlformats.org/officeDocument/2006/relationships/slide" Target="/ppt/slides/slide2.xml" Id="Rf4435a83d3db47c5" /><Relationship Type="http://schemas.openxmlformats.org/officeDocument/2006/relationships/slide" Target="/ppt/slides/slide3.xml" Id="Rd12000d4bc6f480e" /><Relationship Type="http://schemas.openxmlformats.org/officeDocument/2006/relationships/slide" Target="/ppt/slides/slide4.xml" Id="Refeae3576a2542d9" /><Relationship Type="http://schemas.openxmlformats.org/officeDocument/2006/relationships/slide" Target="/ppt/slides/slide5.xml" Id="Rb9de13f6f91c42ab" /><Relationship Type="http://schemas.openxmlformats.org/officeDocument/2006/relationships/slide" Target="/ppt/slides/slide6.xml" Id="R65d864c0e94340af" /><Relationship Type="http://schemas.openxmlformats.org/officeDocument/2006/relationships/slide" Target="/ppt/slides/slide7.xml" Id="Rf3a08ed2ee1c4e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6cefc821a4d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7d7e366134c37" /><Relationship Type="http://schemas.openxmlformats.org/officeDocument/2006/relationships/theme" Target="/ppt/slideMasters/theme/theme1.xml" Id="R93dedae3cf4f4a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07d7e366134c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42d4ac97745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0f944751042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63f7ca6894c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9987115bc43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3080d74e647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18bb37d5544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f7e93b68d4c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RB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 INVESTOR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−7 827 663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223 027 773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2 284 749 510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2 325 864 606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 BUSINESS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921 029 721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INVESTOR AS</a:t>
            </a:r>
          </a:p>
        </p:txBody>
      </p:sp>
    </p:spTree>
  </p:cSld>
  <p:clrMapOvr>
    <a:masterClrMapping xmlns:a="http://schemas.openxmlformats.org/drawingml/2006/main"/>
  </p:clrMapOvr>
</p:sld>
</file>