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c548c76e4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88b61aa8944b9"/>
  </p:sldMasterIdLst>
  <p:sldIdLst>
    <p:sldId xmlns:r="http://schemas.openxmlformats.org/officeDocument/2006/relationships" id="256" r:id="R316aebdb835d4a3f"/>
    <p:sldId xmlns:r="http://schemas.openxmlformats.org/officeDocument/2006/relationships" id="257" r:id="R10d7dfa6265f49ee"/>
    <p:sldId xmlns:r="http://schemas.openxmlformats.org/officeDocument/2006/relationships" id="258" r:id="Rc909987964f74112"/>
    <p:sldId xmlns:r="http://schemas.openxmlformats.org/officeDocument/2006/relationships" id="259" r:id="R6041d274cfde4998"/>
    <p:sldId xmlns:r="http://schemas.openxmlformats.org/officeDocument/2006/relationships" id="260" r:id="R7b9de8a1d7dd4e2b"/>
    <p:sldId xmlns:r="http://schemas.openxmlformats.org/officeDocument/2006/relationships" id="261" r:id="Rd17402210537423c"/>
    <p:sldId xmlns:r="http://schemas.openxmlformats.org/officeDocument/2006/relationships" id="262" r:id="Rdb95f6955ec3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88b61aa8944b9" /><Relationship Type="http://schemas.openxmlformats.org/officeDocument/2006/relationships/slide" Target="/ppt/slides/slide1.xml" Id="R316aebdb835d4a3f" /><Relationship Type="http://schemas.openxmlformats.org/officeDocument/2006/relationships/slide" Target="/ppt/slides/slide2.xml" Id="R10d7dfa6265f49ee" /><Relationship Type="http://schemas.openxmlformats.org/officeDocument/2006/relationships/slide" Target="/ppt/slides/slide3.xml" Id="Rc909987964f74112" /><Relationship Type="http://schemas.openxmlformats.org/officeDocument/2006/relationships/slide" Target="/ppt/slides/slide4.xml" Id="R6041d274cfde4998" /><Relationship Type="http://schemas.openxmlformats.org/officeDocument/2006/relationships/slide" Target="/ppt/slides/slide5.xml" Id="R7b9de8a1d7dd4e2b" /><Relationship Type="http://schemas.openxmlformats.org/officeDocument/2006/relationships/slide" Target="/ppt/slides/slide6.xml" Id="Rd17402210537423c" /><Relationship Type="http://schemas.openxmlformats.org/officeDocument/2006/relationships/slide" Target="/ppt/slides/slide7.xml" Id="Rdb95f6955ec3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b6e2f9958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eefbbeea14988" /><Relationship Type="http://schemas.openxmlformats.org/officeDocument/2006/relationships/theme" Target="/ppt/slideMasters/theme/theme1.xml" Id="R3c32683db34a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eefbbeea1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23b539a9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7c56fd31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65f984348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ac4e1e96d43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697e8700e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b793b7837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f137e1e69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429 859 731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