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b56a5b67f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5616c6cf142cc"/>
  </p:sldMasterIdLst>
  <p:sldIdLst>
    <p:sldId xmlns:r="http://schemas.openxmlformats.org/officeDocument/2006/relationships" id="256" r:id="R77b8295a9a304e01"/>
    <p:sldId xmlns:r="http://schemas.openxmlformats.org/officeDocument/2006/relationships" id="257" r:id="R1bdc4f71760b4750"/>
    <p:sldId xmlns:r="http://schemas.openxmlformats.org/officeDocument/2006/relationships" id="258" r:id="Rda6a4d0d90de407c"/>
    <p:sldId xmlns:r="http://schemas.openxmlformats.org/officeDocument/2006/relationships" id="259" r:id="R4d7036a6772d4d71"/>
    <p:sldId xmlns:r="http://schemas.openxmlformats.org/officeDocument/2006/relationships" id="260" r:id="R1e76a212a5c94e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5616c6cf142cc" /><Relationship Type="http://schemas.openxmlformats.org/officeDocument/2006/relationships/slide" Target="/ppt/slides/slide1.xml" Id="R77b8295a9a304e01" /><Relationship Type="http://schemas.openxmlformats.org/officeDocument/2006/relationships/slide" Target="/ppt/slides/slide2.xml" Id="R1bdc4f71760b4750" /><Relationship Type="http://schemas.openxmlformats.org/officeDocument/2006/relationships/slide" Target="/ppt/slides/slide3.xml" Id="Rda6a4d0d90de407c" /><Relationship Type="http://schemas.openxmlformats.org/officeDocument/2006/relationships/slide" Target="/ppt/slides/slide4.xml" Id="R4d7036a6772d4d71" /><Relationship Type="http://schemas.openxmlformats.org/officeDocument/2006/relationships/slide" Target="/ppt/slides/slide5.xml" Id="R1e76a212a5c94e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ca3b43f82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d7b4e8ab148d7" /><Relationship Type="http://schemas.openxmlformats.org/officeDocument/2006/relationships/theme" Target="/ppt/slideMasters/theme/theme1.xml" Id="R1e728a4a87d941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d7b4e8ab148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81e44120f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1d227f527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b8442aeeb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686536318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ee845567b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LINDESNES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LINDESNES KOMMUNE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Sandgate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post@lindesnes.kommune.no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www.lindesnes.kommune.no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