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dc19a395f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17d7298e04f1a"/>
  </p:sldMasterIdLst>
  <p:sldIdLst>
    <p:sldId xmlns:r="http://schemas.openxmlformats.org/officeDocument/2006/relationships" id="256" r:id="Rf826b49ebb3a4623"/>
    <p:sldId xmlns:r="http://schemas.openxmlformats.org/officeDocument/2006/relationships" id="257" r:id="Rd6d468ab318e47f1"/>
    <p:sldId xmlns:r="http://schemas.openxmlformats.org/officeDocument/2006/relationships" id="258" r:id="R024f22dca6914b30"/>
    <p:sldId xmlns:r="http://schemas.openxmlformats.org/officeDocument/2006/relationships" id="259" r:id="R7a9732ab2dd34bb7"/>
    <p:sldId xmlns:r="http://schemas.openxmlformats.org/officeDocument/2006/relationships" id="260" r:id="R065c13b1916c4571"/>
    <p:sldId xmlns:r="http://schemas.openxmlformats.org/officeDocument/2006/relationships" id="261" r:id="R6ba4321d6a4d40f9"/>
    <p:sldId xmlns:r="http://schemas.openxmlformats.org/officeDocument/2006/relationships" id="262" r:id="R17665704518c49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17d7298e04f1a" /><Relationship Type="http://schemas.openxmlformats.org/officeDocument/2006/relationships/slide" Target="/ppt/slides/slide1.xml" Id="Rf826b49ebb3a4623" /><Relationship Type="http://schemas.openxmlformats.org/officeDocument/2006/relationships/slide" Target="/ppt/slides/slide2.xml" Id="Rd6d468ab318e47f1" /><Relationship Type="http://schemas.openxmlformats.org/officeDocument/2006/relationships/slide" Target="/ppt/slides/slide3.xml" Id="R024f22dca6914b30" /><Relationship Type="http://schemas.openxmlformats.org/officeDocument/2006/relationships/slide" Target="/ppt/slides/slide4.xml" Id="R7a9732ab2dd34bb7" /><Relationship Type="http://schemas.openxmlformats.org/officeDocument/2006/relationships/slide" Target="/ppt/slides/slide5.xml" Id="R065c13b1916c4571" /><Relationship Type="http://schemas.openxmlformats.org/officeDocument/2006/relationships/slide" Target="/ppt/slides/slide6.xml" Id="R6ba4321d6a4d40f9" /><Relationship Type="http://schemas.openxmlformats.org/officeDocument/2006/relationships/slide" Target="/ppt/slides/slide7.xml" Id="R17665704518c49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f38a1fd10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cb5c41c084215" /><Relationship Type="http://schemas.openxmlformats.org/officeDocument/2006/relationships/theme" Target="/ppt/slideMasters/theme/theme1.xml" Id="Rb455d8fe4f26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cb5c41c08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b0248bc55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7b760a2643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34e18f296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fb4bbd236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62c171e3c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7a77da05a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a5daf9336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UNDHEIM &amp; TJESSEM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&amp; TJESSEM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1 957 476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OVE TJESSEM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UNDHEIM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Noredalen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lars.ove.tjessem@gmail.com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921 075 340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&amp; TJESSEM HOLDING AS</a:t>
            </a:r>
          </a:p>
        </p:txBody>
      </p:sp>
    </p:spTree>
  </p:cSld>
  <p:clrMapOvr>
    <a:masterClrMapping xmlns:a="http://schemas.openxmlformats.org/drawingml/2006/main"/>
  </p:clrMapOvr>
</p:sld>
</file>