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3db1e39a6a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938146ad34172"/>
  </p:sldMasterIdLst>
  <p:sldIdLst>
    <p:sldId xmlns:r="http://schemas.openxmlformats.org/officeDocument/2006/relationships" id="256" r:id="Re7205d3c65bb44ad"/>
    <p:sldId xmlns:r="http://schemas.openxmlformats.org/officeDocument/2006/relationships" id="257" r:id="R655cdc4337ab4f87"/>
    <p:sldId xmlns:r="http://schemas.openxmlformats.org/officeDocument/2006/relationships" id="258" r:id="Rb477f8d7574b4530"/>
    <p:sldId xmlns:r="http://schemas.openxmlformats.org/officeDocument/2006/relationships" id="259" r:id="Rdf044e87af6c45d7"/>
    <p:sldId xmlns:r="http://schemas.openxmlformats.org/officeDocument/2006/relationships" id="260" r:id="R837850ca419149d5"/>
    <p:sldId xmlns:r="http://schemas.openxmlformats.org/officeDocument/2006/relationships" id="261" r:id="R3e23be42e83d49cb"/>
    <p:sldId xmlns:r="http://schemas.openxmlformats.org/officeDocument/2006/relationships" id="262" r:id="R675e310dde68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938146ad34172" /><Relationship Type="http://schemas.openxmlformats.org/officeDocument/2006/relationships/slide" Target="/ppt/slides/slide1.xml" Id="Re7205d3c65bb44ad" /><Relationship Type="http://schemas.openxmlformats.org/officeDocument/2006/relationships/slide" Target="/ppt/slides/slide2.xml" Id="R655cdc4337ab4f87" /><Relationship Type="http://schemas.openxmlformats.org/officeDocument/2006/relationships/slide" Target="/ppt/slides/slide3.xml" Id="Rb477f8d7574b4530" /><Relationship Type="http://schemas.openxmlformats.org/officeDocument/2006/relationships/slide" Target="/ppt/slides/slide4.xml" Id="Rdf044e87af6c45d7" /><Relationship Type="http://schemas.openxmlformats.org/officeDocument/2006/relationships/slide" Target="/ppt/slides/slide5.xml" Id="R837850ca419149d5" /><Relationship Type="http://schemas.openxmlformats.org/officeDocument/2006/relationships/slide" Target="/ppt/slides/slide6.xml" Id="R3e23be42e83d49cb" /><Relationship Type="http://schemas.openxmlformats.org/officeDocument/2006/relationships/slide" Target="/ppt/slides/slide7.xml" Id="R675e310dde68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7302181c5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25f562f94a9a" /><Relationship Type="http://schemas.openxmlformats.org/officeDocument/2006/relationships/theme" Target="/ppt/slideMasters/theme/theme1.xml" Id="R0ab1a3479a8e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425f562f9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a4bd875b0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b3ca41b1e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9eae09496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29893f168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ee0b4d12b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497a9bcad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f547374ca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SKJEFSTAD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TETTUM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MONICA SUNDBY DOKKEN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