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68b77e4fb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7e62a3c4e4ec6"/>
  </p:sldMasterIdLst>
  <p:sldIdLst>
    <p:sldId xmlns:r="http://schemas.openxmlformats.org/officeDocument/2006/relationships" id="256" r:id="R9ab2bd917f6c45c5"/>
    <p:sldId xmlns:r="http://schemas.openxmlformats.org/officeDocument/2006/relationships" id="257" r:id="R91c58d5258ae4c40"/>
    <p:sldId xmlns:r="http://schemas.openxmlformats.org/officeDocument/2006/relationships" id="258" r:id="R3f6eb0e1af334f83"/>
    <p:sldId xmlns:r="http://schemas.openxmlformats.org/officeDocument/2006/relationships" id="259" r:id="R084b39e416164ffb"/>
    <p:sldId xmlns:r="http://schemas.openxmlformats.org/officeDocument/2006/relationships" id="260" r:id="Rd4a81ad4c6ab4e7e"/>
    <p:sldId xmlns:r="http://schemas.openxmlformats.org/officeDocument/2006/relationships" id="261" r:id="R24f23452979b4a67"/>
    <p:sldId xmlns:r="http://schemas.openxmlformats.org/officeDocument/2006/relationships" id="262" r:id="R87f38577a242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7e62a3c4e4ec6" /><Relationship Type="http://schemas.openxmlformats.org/officeDocument/2006/relationships/slide" Target="/ppt/slides/slide1.xml" Id="R9ab2bd917f6c45c5" /><Relationship Type="http://schemas.openxmlformats.org/officeDocument/2006/relationships/slide" Target="/ppt/slides/slide2.xml" Id="R91c58d5258ae4c40" /><Relationship Type="http://schemas.openxmlformats.org/officeDocument/2006/relationships/slide" Target="/ppt/slides/slide3.xml" Id="R3f6eb0e1af334f83" /><Relationship Type="http://schemas.openxmlformats.org/officeDocument/2006/relationships/slide" Target="/ppt/slides/slide4.xml" Id="R084b39e416164ffb" /><Relationship Type="http://schemas.openxmlformats.org/officeDocument/2006/relationships/slide" Target="/ppt/slides/slide5.xml" Id="Rd4a81ad4c6ab4e7e" /><Relationship Type="http://schemas.openxmlformats.org/officeDocument/2006/relationships/slide" Target="/ppt/slides/slide6.xml" Id="R24f23452979b4a67" /><Relationship Type="http://schemas.openxmlformats.org/officeDocument/2006/relationships/slide" Target="/ppt/slides/slide7.xml" Id="R87f38577a242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26a99125b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eb20ec2e400a" /><Relationship Type="http://schemas.openxmlformats.org/officeDocument/2006/relationships/theme" Target="/ppt/slideMasters/theme/theme1.xml" Id="R6aafd8627b664c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4eb20ec2e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912a8ada44e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2786c84a0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72976b954e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f823887b3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32d21fd164c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dc68ff23e40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506505fe0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LST REVISJON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