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506f8e895f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b0e95522746ec"/>
  </p:sldMasterIdLst>
  <p:sldIdLst>
    <p:sldId xmlns:r="http://schemas.openxmlformats.org/officeDocument/2006/relationships" id="256" r:id="Rffc03e14a9864f22"/>
    <p:sldId xmlns:r="http://schemas.openxmlformats.org/officeDocument/2006/relationships" id="257" r:id="Rdce9e6d3f7d74f32"/>
    <p:sldId xmlns:r="http://schemas.openxmlformats.org/officeDocument/2006/relationships" id="258" r:id="Rc4f05c21394441f1"/>
    <p:sldId xmlns:r="http://schemas.openxmlformats.org/officeDocument/2006/relationships" id="259" r:id="R4848d751c4c14fab"/>
    <p:sldId xmlns:r="http://schemas.openxmlformats.org/officeDocument/2006/relationships" id="260" r:id="R7642f67df9714330"/>
    <p:sldId xmlns:r="http://schemas.openxmlformats.org/officeDocument/2006/relationships" id="261" r:id="R3f00a00119524f14"/>
    <p:sldId xmlns:r="http://schemas.openxmlformats.org/officeDocument/2006/relationships" id="262" r:id="Rb2fb4a8e95af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b0e95522746ec" /><Relationship Type="http://schemas.openxmlformats.org/officeDocument/2006/relationships/slide" Target="/ppt/slides/slide1.xml" Id="Rffc03e14a9864f22" /><Relationship Type="http://schemas.openxmlformats.org/officeDocument/2006/relationships/slide" Target="/ppt/slides/slide2.xml" Id="Rdce9e6d3f7d74f32" /><Relationship Type="http://schemas.openxmlformats.org/officeDocument/2006/relationships/slide" Target="/ppt/slides/slide3.xml" Id="Rc4f05c21394441f1" /><Relationship Type="http://schemas.openxmlformats.org/officeDocument/2006/relationships/slide" Target="/ppt/slides/slide4.xml" Id="R4848d751c4c14fab" /><Relationship Type="http://schemas.openxmlformats.org/officeDocument/2006/relationships/slide" Target="/ppt/slides/slide5.xml" Id="R7642f67df9714330" /><Relationship Type="http://schemas.openxmlformats.org/officeDocument/2006/relationships/slide" Target="/ppt/slides/slide6.xml" Id="R3f00a00119524f14" /><Relationship Type="http://schemas.openxmlformats.org/officeDocument/2006/relationships/slide" Target="/ppt/slides/slide7.xml" Id="Rb2fb4a8e95af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aa72026264b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f47804a0b475a" /><Relationship Type="http://schemas.openxmlformats.org/officeDocument/2006/relationships/theme" Target="/ppt/slideMasters/theme/theme1.xml" Id="R92bc1f88cf22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4f47804a0b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d8604b758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4ddff1f06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7e5a15b3d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a372b515d48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f923e4a59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608f0efe0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7a4e9de1040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HAMMERSLAND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HAMMERSLAND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780 258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HAMMERSLAND REVISJON AS</a:t>
            </a:r>
          </a:p>
        </p:txBody>
      </p:sp>
    </p:spTree>
  </p:cSld>
  <p:clrMapOvr>
    <a:masterClrMapping xmlns:a="http://schemas.openxmlformats.org/drawingml/2006/main"/>
  </p:clrMapOvr>
</p:sld>
</file>