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7b6d1f46e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993620dc34ac6"/>
  </p:sldMasterIdLst>
  <p:sldIdLst>
    <p:sldId xmlns:r="http://schemas.openxmlformats.org/officeDocument/2006/relationships" id="256" r:id="R6db5be7349a74acb"/>
    <p:sldId xmlns:r="http://schemas.openxmlformats.org/officeDocument/2006/relationships" id="257" r:id="R3009b0bf013e444a"/>
    <p:sldId xmlns:r="http://schemas.openxmlformats.org/officeDocument/2006/relationships" id="258" r:id="R38240ed734bf45d1"/>
    <p:sldId xmlns:r="http://schemas.openxmlformats.org/officeDocument/2006/relationships" id="259" r:id="R8bedec56888d43cd"/>
    <p:sldId xmlns:r="http://schemas.openxmlformats.org/officeDocument/2006/relationships" id="260" r:id="R7752f805f7fc47a1"/>
    <p:sldId xmlns:r="http://schemas.openxmlformats.org/officeDocument/2006/relationships" id="261" r:id="R82d771f2757b423b"/>
    <p:sldId xmlns:r="http://schemas.openxmlformats.org/officeDocument/2006/relationships" id="262" r:id="R509489269e9a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993620dc34ac6" /><Relationship Type="http://schemas.openxmlformats.org/officeDocument/2006/relationships/slide" Target="/ppt/slides/slide1.xml" Id="R6db5be7349a74acb" /><Relationship Type="http://schemas.openxmlformats.org/officeDocument/2006/relationships/slide" Target="/ppt/slides/slide2.xml" Id="R3009b0bf013e444a" /><Relationship Type="http://schemas.openxmlformats.org/officeDocument/2006/relationships/slide" Target="/ppt/slides/slide3.xml" Id="R38240ed734bf45d1" /><Relationship Type="http://schemas.openxmlformats.org/officeDocument/2006/relationships/slide" Target="/ppt/slides/slide4.xml" Id="R8bedec56888d43cd" /><Relationship Type="http://schemas.openxmlformats.org/officeDocument/2006/relationships/slide" Target="/ppt/slides/slide5.xml" Id="R7752f805f7fc47a1" /><Relationship Type="http://schemas.openxmlformats.org/officeDocument/2006/relationships/slide" Target="/ppt/slides/slide6.xml" Id="R82d771f2757b423b" /><Relationship Type="http://schemas.openxmlformats.org/officeDocument/2006/relationships/slide" Target="/ppt/slides/slide7.xml" Id="R509489269e9a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7347fd58b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adf6522d4656" /><Relationship Type="http://schemas.openxmlformats.org/officeDocument/2006/relationships/theme" Target="/ppt/slideMasters/theme/theme1.xml" Id="R5399745951d4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2adf6522d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355c106b7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cc374a47b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692389fd7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2208ad30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4b5b6793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58a86882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16fffbab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29 922 602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137 821 510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HOLTHE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