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0abe1e019949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04b19ac7cf48fa"/>
  </p:sldMasterIdLst>
  <p:sldIdLst>
    <p:sldId xmlns:r="http://schemas.openxmlformats.org/officeDocument/2006/relationships" id="256" r:id="Rbc3d1aa1de2f423e"/>
    <p:sldId xmlns:r="http://schemas.openxmlformats.org/officeDocument/2006/relationships" id="257" r:id="R69c41e0c0c2b4e2f"/>
    <p:sldId xmlns:r="http://schemas.openxmlformats.org/officeDocument/2006/relationships" id="258" r:id="R813d537f32634e97"/>
    <p:sldId xmlns:r="http://schemas.openxmlformats.org/officeDocument/2006/relationships" id="259" r:id="Rd201e2bebc22404a"/>
    <p:sldId xmlns:r="http://schemas.openxmlformats.org/officeDocument/2006/relationships" id="260" r:id="Recf8afa64a84455d"/>
    <p:sldId xmlns:r="http://schemas.openxmlformats.org/officeDocument/2006/relationships" id="261" r:id="R81d4fbd83b5443d0"/>
    <p:sldId xmlns:r="http://schemas.openxmlformats.org/officeDocument/2006/relationships" id="262" r:id="R3b2e02ff5aa34c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04b19ac7cf48fa" /><Relationship Type="http://schemas.openxmlformats.org/officeDocument/2006/relationships/slide" Target="/ppt/slides/slide1.xml" Id="Rbc3d1aa1de2f423e" /><Relationship Type="http://schemas.openxmlformats.org/officeDocument/2006/relationships/slide" Target="/ppt/slides/slide2.xml" Id="R69c41e0c0c2b4e2f" /><Relationship Type="http://schemas.openxmlformats.org/officeDocument/2006/relationships/slide" Target="/ppt/slides/slide3.xml" Id="R813d537f32634e97" /><Relationship Type="http://schemas.openxmlformats.org/officeDocument/2006/relationships/slide" Target="/ppt/slides/slide4.xml" Id="Rd201e2bebc22404a" /><Relationship Type="http://schemas.openxmlformats.org/officeDocument/2006/relationships/slide" Target="/ppt/slides/slide5.xml" Id="Recf8afa64a84455d" /><Relationship Type="http://schemas.openxmlformats.org/officeDocument/2006/relationships/slide" Target="/ppt/slides/slide6.xml" Id="R81d4fbd83b5443d0" /><Relationship Type="http://schemas.openxmlformats.org/officeDocument/2006/relationships/slide" Target="/ppt/slides/slide7.xml" Id="R3b2e02ff5aa34c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d082b3894547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e3a885dd448e7" /><Relationship Type="http://schemas.openxmlformats.org/officeDocument/2006/relationships/theme" Target="/ppt/slideMasters/theme/theme1.xml" Id="Rc27733189d5841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4e3a885dd448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a8f367a29745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9030cb7504a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8f936aaa448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89dea39c941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1b1e85e2a47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d4f66f0724f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95f6f64784d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OAL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OAL HOLDING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1 132 258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1 614 652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ARNE LYNG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Slåttelivegen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7656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921 104 464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OAL HOLDING AS</a:t>
            </a:r>
          </a:p>
        </p:txBody>
      </p:sp>
    </p:spTree>
  </p:cSld>
  <p:clrMapOvr>
    <a:masterClrMapping xmlns:a="http://schemas.openxmlformats.org/drawingml/2006/main"/>
  </p:clrMapOvr>
</p:sld>
</file>