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5c2d63f5a141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294f2768f7427b"/>
  </p:sldMasterIdLst>
  <p:sldIdLst>
    <p:sldId xmlns:r="http://schemas.openxmlformats.org/officeDocument/2006/relationships" id="256" r:id="R29fd57f4f97f463c"/>
    <p:sldId xmlns:r="http://schemas.openxmlformats.org/officeDocument/2006/relationships" id="257" r:id="R57a4cc6b89d94e7a"/>
    <p:sldId xmlns:r="http://schemas.openxmlformats.org/officeDocument/2006/relationships" id="258" r:id="Rb6e35c7df16f464f"/>
    <p:sldId xmlns:r="http://schemas.openxmlformats.org/officeDocument/2006/relationships" id="259" r:id="R3df7f74466b844b7"/>
    <p:sldId xmlns:r="http://schemas.openxmlformats.org/officeDocument/2006/relationships" id="260" r:id="Re8193d75e0d64cde"/>
    <p:sldId xmlns:r="http://schemas.openxmlformats.org/officeDocument/2006/relationships" id="261" r:id="R237497ead1ad4944"/>
    <p:sldId xmlns:r="http://schemas.openxmlformats.org/officeDocument/2006/relationships" id="262" r:id="R7581a80fea814b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94f2768f7427b" /><Relationship Type="http://schemas.openxmlformats.org/officeDocument/2006/relationships/slide" Target="/ppt/slides/slide1.xml" Id="R29fd57f4f97f463c" /><Relationship Type="http://schemas.openxmlformats.org/officeDocument/2006/relationships/slide" Target="/ppt/slides/slide2.xml" Id="R57a4cc6b89d94e7a" /><Relationship Type="http://schemas.openxmlformats.org/officeDocument/2006/relationships/slide" Target="/ppt/slides/slide3.xml" Id="Rb6e35c7df16f464f" /><Relationship Type="http://schemas.openxmlformats.org/officeDocument/2006/relationships/slide" Target="/ppt/slides/slide4.xml" Id="R3df7f74466b844b7" /><Relationship Type="http://schemas.openxmlformats.org/officeDocument/2006/relationships/slide" Target="/ppt/slides/slide5.xml" Id="Re8193d75e0d64cde" /><Relationship Type="http://schemas.openxmlformats.org/officeDocument/2006/relationships/slide" Target="/ppt/slides/slide6.xml" Id="R237497ead1ad4944" /><Relationship Type="http://schemas.openxmlformats.org/officeDocument/2006/relationships/slide" Target="/ppt/slides/slide7.xml" Id="R7581a80fea814b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2394c90354b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751e615f24f62" /><Relationship Type="http://schemas.openxmlformats.org/officeDocument/2006/relationships/theme" Target="/ppt/slideMasters/theme/theme1.xml" Id="R1a72e37cbb3a49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a751e615f24f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7b4ce3a2342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8c124a5ae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737b99a244f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b6e00f546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dd7c260cf4a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6cc35d21447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91ec375674a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HOLM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49 020 092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44 073 130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45 193 431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793 043 445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921 638 989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EXCELSIOR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HOLM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 –  21,8 %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EXCELSIOR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HOLM AS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921 107 293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