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44ce461fb4e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72e1e44a74ad8"/>
  </p:sldMasterIdLst>
  <p:sldIdLst>
    <p:sldId xmlns:r="http://schemas.openxmlformats.org/officeDocument/2006/relationships" id="256" r:id="Re12dc06947b94399"/>
    <p:sldId xmlns:r="http://schemas.openxmlformats.org/officeDocument/2006/relationships" id="257" r:id="R6e15e41ea22b425a"/>
    <p:sldId xmlns:r="http://schemas.openxmlformats.org/officeDocument/2006/relationships" id="258" r:id="Rb3c82bba5c3245f5"/>
    <p:sldId xmlns:r="http://schemas.openxmlformats.org/officeDocument/2006/relationships" id="259" r:id="R92ca24db21f64954"/>
    <p:sldId xmlns:r="http://schemas.openxmlformats.org/officeDocument/2006/relationships" id="260" r:id="Rcec49760c3924113"/>
    <p:sldId xmlns:r="http://schemas.openxmlformats.org/officeDocument/2006/relationships" id="261" r:id="R736aab13c780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72e1e44a74ad8" /><Relationship Type="http://schemas.openxmlformats.org/officeDocument/2006/relationships/slide" Target="/ppt/slides/slide1.xml" Id="Re12dc06947b94399" /><Relationship Type="http://schemas.openxmlformats.org/officeDocument/2006/relationships/slide" Target="/ppt/slides/slide2.xml" Id="R6e15e41ea22b425a" /><Relationship Type="http://schemas.openxmlformats.org/officeDocument/2006/relationships/slide" Target="/ppt/slides/slide3.xml" Id="Rb3c82bba5c3245f5" /><Relationship Type="http://schemas.openxmlformats.org/officeDocument/2006/relationships/slide" Target="/ppt/slides/slide4.xml" Id="R92ca24db21f64954" /><Relationship Type="http://schemas.openxmlformats.org/officeDocument/2006/relationships/slide" Target="/ppt/slides/slide5.xml" Id="Rcec49760c3924113" /><Relationship Type="http://schemas.openxmlformats.org/officeDocument/2006/relationships/slide" Target="/ppt/slides/slide6.xml" Id="R736aab13c780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412bdf23c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ca065e68142c0" /><Relationship Type="http://schemas.openxmlformats.org/officeDocument/2006/relationships/theme" Target="/ppt/slideMasters/theme/theme1.xml" Id="Ra7dfc79a5aa244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ca065e68142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2db5d6bc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4654bf27a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c9abd3541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8da8606a2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301d9b43643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91667403b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SPARDAMA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921 145 950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