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183dc226c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ff6fcff2a40f1"/>
  </p:sldMasterIdLst>
  <p:sldIdLst>
    <p:sldId xmlns:r="http://schemas.openxmlformats.org/officeDocument/2006/relationships" id="256" r:id="R76acbcc6e7a24934"/>
    <p:sldId xmlns:r="http://schemas.openxmlformats.org/officeDocument/2006/relationships" id="257" r:id="Rd8586f6280404fb6"/>
    <p:sldId xmlns:r="http://schemas.openxmlformats.org/officeDocument/2006/relationships" id="258" r:id="R6a3bb91429834db9"/>
    <p:sldId xmlns:r="http://schemas.openxmlformats.org/officeDocument/2006/relationships" id="259" r:id="Rf5a2869b46d74073"/>
    <p:sldId xmlns:r="http://schemas.openxmlformats.org/officeDocument/2006/relationships" id="260" r:id="Rc23794e335044463"/>
    <p:sldId xmlns:r="http://schemas.openxmlformats.org/officeDocument/2006/relationships" id="261" r:id="R668672dac0b94b39"/>
    <p:sldId xmlns:r="http://schemas.openxmlformats.org/officeDocument/2006/relationships" id="262" r:id="R49173289066e4a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ff6fcff2a40f1" /><Relationship Type="http://schemas.openxmlformats.org/officeDocument/2006/relationships/slide" Target="/ppt/slides/slide1.xml" Id="R76acbcc6e7a24934" /><Relationship Type="http://schemas.openxmlformats.org/officeDocument/2006/relationships/slide" Target="/ppt/slides/slide2.xml" Id="Rd8586f6280404fb6" /><Relationship Type="http://schemas.openxmlformats.org/officeDocument/2006/relationships/slide" Target="/ppt/slides/slide3.xml" Id="R6a3bb91429834db9" /><Relationship Type="http://schemas.openxmlformats.org/officeDocument/2006/relationships/slide" Target="/ppt/slides/slide4.xml" Id="Rf5a2869b46d74073" /><Relationship Type="http://schemas.openxmlformats.org/officeDocument/2006/relationships/slide" Target="/ppt/slides/slide5.xml" Id="Rc23794e335044463" /><Relationship Type="http://schemas.openxmlformats.org/officeDocument/2006/relationships/slide" Target="/ppt/slides/slide6.xml" Id="R668672dac0b94b39" /><Relationship Type="http://schemas.openxmlformats.org/officeDocument/2006/relationships/slide" Target="/ppt/slides/slide7.xml" Id="R49173289066e4a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2e8d608e8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da483cd7d4ab1" /><Relationship Type="http://schemas.openxmlformats.org/officeDocument/2006/relationships/theme" Target="/ppt/slideMasters/theme/theme1.xml" Id="Rf8fc06a3573a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da483cd7d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b143a35ed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1fa2e364f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86b8033e4b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48311e63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4645916fb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5d739e391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d0c305653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BERENTZEN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