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cd0ac37e59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e84017e3d4537"/>
  </p:sldMasterIdLst>
  <p:sldIdLst>
    <p:sldId xmlns:r="http://schemas.openxmlformats.org/officeDocument/2006/relationships" id="256" r:id="Rca3c583c4eb14cc6"/>
    <p:sldId xmlns:r="http://schemas.openxmlformats.org/officeDocument/2006/relationships" id="257" r:id="Re0551d18bfe4468e"/>
    <p:sldId xmlns:r="http://schemas.openxmlformats.org/officeDocument/2006/relationships" id="258" r:id="R399723da9bd544b6"/>
    <p:sldId xmlns:r="http://schemas.openxmlformats.org/officeDocument/2006/relationships" id="259" r:id="Raa057a4e874d4a5b"/>
    <p:sldId xmlns:r="http://schemas.openxmlformats.org/officeDocument/2006/relationships" id="260" r:id="R0e31de10dc564a2e"/>
    <p:sldId xmlns:r="http://schemas.openxmlformats.org/officeDocument/2006/relationships" id="261" r:id="R59e41146b4674b90"/>
    <p:sldId xmlns:r="http://schemas.openxmlformats.org/officeDocument/2006/relationships" id="262" r:id="R8eb82f7e0005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e84017e3d4537" /><Relationship Type="http://schemas.openxmlformats.org/officeDocument/2006/relationships/slide" Target="/ppt/slides/slide1.xml" Id="Rca3c583c4eb14cc6" /><Relationship Type="http://schemas.openxmlformats.org/officeDocument/2006/relationships/slide" Target="/ppt/slides/slide2.xml" Id="Re0551d18bfe4468e" /><Relationship Type="http://schemas.openxmlformats.org/officeDocument/2006/relationships/slide" Target="/ppt/slides/slide3.xml" Id="R399723da9bd544b6" /><Relationship Type="http://schemas.openxmlformats.org/officeDocument/2006/relationships/slide" Target="/ppt/slides/slide4.xml" Id="Raa057a4e874d4a5b" /><Relationship Type="http://schemas.openxmlformats.org/officeDocument/2006/relationships/slide" Target="/ppt/slides/slide5.xml" Id="R0e31de10dc564a2e" /><Relationship Type="http://schemas.openxmlformats.org/officeDocument/2006/relationships/slide" Target="/ppt/slides/slide6.xml" Id="R59e41146b4674b90" /><Relationship Type="http://schemas.openxmlformats.org/officeDocument/2006/relationships/slide" Target="/ppt/slides/slide7.xml" Id="R8eb82f7e0005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049f25fd1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4fdeede84ec6" /><Relationship Type="http://schemas.openxmlformats.org/officeDocument/2006/relationships/theme" Target="/ppt/slideMasters/theme/theme1.xml" Id="R4b895021d437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a4fdeede8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e1617866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ae80dab1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d3099a428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128555bb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3aa676812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5fc342a6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e059be35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