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1c03f67a8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9569cc9714533"/>
  </p:sldMasterIdLst>
  <p:sldIdLst>
    <p:sldId xmlns:r="http://schemas.openxmlformats.org/officeDocument/2006/relationships" id="256" r:id="Rbfabb8f946e94a90"/>
    <p:sldId xmlns:r="http://schemas.openxmlformats.org/officeDocument/2006/relationships" id="257" r:id="Rd8e81f1b0ef54364"/>
    <p:sldId xmlns:r="http://schemas.openxmlformats.org/officeDocument/2006/relationships" id="258" r:id="R6b81c11b2c7e4035"/>
    <p:sldId xmlns:r="http://schemas.openxmlformats.org/officeDocument/2006/relationships" id="259" r:id="R20b4ede69a054b33"/>
    <p:sldId xmlns:r="http://schemas.openxmlformats.org/officeDocument/2006/relationships" id="260" r:id="R8b353ef1cc3f474a"/>
    <p:sldId xmlns:r="http://schemas.openxmlformats.org/officeDocument/2006/relationships" id="261" r:id="R963d088e7f894392"/>
    <p:sldId xmlns:r="http://schemas.openxmlformats.org/officeDocument/2006/relationships" id="262" r:id="Rdad270ad2980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9569cc9714533" /><Relationship Type="http://schemas.openxmlformats.org/officeDocument/2006/relationships/slide" Target="/ppt/slides/slide1.xml" Id="Rbfabb8f946e94a90" /><Relationship Type="http://schemas.openxmlformats.org/officeDocument/2006/relationships/slide" Target="/ppt/slides/slide2.xml" Id="Rd8e81f1b0ef54364" /><Relationship Type="http://schemas.openxmlformats.org/officeDocument/2006/relationships/slide" Target="/ppt/slides/slide3.xml" Id="R6b81c11b2c7e4035" /><Relationship Type="http://schemas.openxmlformats.org/officeDocument/2006/relationships/slide" Target="/ppt/slides/slide4.xml" Id="R20b4ede69a054b33" /><Relationship Type="http://schemas.openxmlformats.org/officeDocument/2006/relationships/slide" Target="/ppt/slides/slide5.xml" Id="R8b353ef1cc3f474a" /><Relationship Type="http://schemas.openxmlformats.org/officeDocument/2006/relationships/slide" Target="/ppt/slides/slide6.xml" Id="R963d088e7f894392" /><Relationship Type="http://schemas.openxmlformats.org/officeDocument/2006/relationships/slide" Target="/ppt/slides/slide7.xml" Id="Rdad270ad2980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7f658fce9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3b9ad6ccd4b9a" /><Relationship Type="http://schemas.openxmlformats.org/officeDocument/2006/relationships/theme" Target="/ppt/slideMasters/theme/theme1.xml" Id="Rab9c1a4eee21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3b9ad6ccd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0f08e002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6d68fcd95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793d9af5b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32b2f7c4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3d1a3738d4d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ec74401dc46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0890b8013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FODSTAD OLE THORBJØRN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