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04c66b2ebe41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4e7ffa28964e96"/>
  </p:sldMasterIdLst>
  <p:sldIdLst>
    <p:sldId xmlns:r="http://schemas.openxmlformats.org/officeDocument/2006/relationships" id="256" r:id="Reb1b58fcecc84b36"/>
    <p:sldId xmlns:r="http://schemas.openxmlformats.org/officeDocument/2006/relationships" id="257" r:id="R71ab8f696f414e7b"/>
    <p:sldId xmlns:r="http://schemas.openxmlformats.org/officeDocument/2006/relationships" id="258" r:id="R901910fe72374f0b"/>
    <p:sldId xmlns:r="http://schemas.openxmlformats.org/officeDocument/2006/relationships" id="259" r:id="Rb75cd7e443e24574"/>
    <p:sldId xmlns:r="http://schemas.openxmlformats.org/officeDocument/2006/relationships" id="260" r:id="R443f6493c14b441f"/>
    <p:sldId xmlns:r="http://schemas.openxmlformats.org/officeDocument/2006/relationships" id="261" r:id="R60ff1506f2674536"/>
    <p:sldId xmlns:r="http://schemas.openxmlformats.org/officeDocument/2006/relationships" id="262" r:id="Ref4d5724eea847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e7ffa28964e96" /><Relationship Type="http://schemas.openxmlformats.org/officeDocument/2006/relationships/slide" Target="/ppt/slides/slide1.xml" Id="Reb1b58fcecc84b36" /><Relationship Type="http://schemas.openxmlformats.org/officeDocument/2006/relationships/slide" Target="/ppt/slides/slide2.xml" Id="R71ab8f696f414e7b" /><Relationship Type="http://schemas.openxmlformats.org/officeDocument/2006/relationships/slide" Target="/ppt/slides/slide3.xml" Id="R901910fe72374f0b" /><Relationship Type="http://schemas.openxmlformats.org/officeDocument/2006/relationships/slide" Target="/ppt/slides/slide4.xml" Id="Rb75cd7e443e24574" /><Relationship Type="http://schemas.openxmlformats.org/officeDocument/2006/relationships/slide" Target="/ppt/slides/slide5.xml" Id="R443f6493c14b441f" /><Relationship Type="http://schemas.openxmlformats.org/officeDocument/2006/relationships/slide" Target="/ppt/slides/slide6.xml" Id="R60ff1506f2674536" /><Relationship Type="http://schemas.openxmlformats.org/officeDocument/2006/relationships/slide" Target="/ppt/slides/slide7.xml" Id="Ref4d5724eea847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ec6a3e1e24a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d7362b37d48c1" /><Relationship Type="http://schemas.openxmlformats.org/officeDocument/2006/relationships/theme" Target="/ppt/slideMasters/theme/theme1.xml" Id="R2a91417462284e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2d7362b37d48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f48f7e10142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bdf90f01543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467cfcb8445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5f3f32f714e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233403e2449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d7fb59de141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ee87c876444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SIMPLYGR8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SIMPLYGR8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5 811 034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2 782 492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3 753 819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SIMPLY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Solkilen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3118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921 192 568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