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02d6ed327d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56ee9a6d745e1"/>
  </p:sldMasterIdLst>
  <p:sldIdLst>
    <p:sldId xmlns:r="http://schemas.openxmlformats.org/officeDocument/2006/relationships" id="256" r:id="Rec750b008bee47ac"/>
    <p:sldId xmlns:r="http://schemas.openxmlformats.org/officeDocument/2006/relationships" id="257" r:id="R7ce52470fe9748c4"/>
    <p:sldId xmlns:r="http://schemas.openxmlformats.org/officeDocument/2006/relationships" id="258" r:id="Rd86aa302636e49b3"/>
    <p:sldId xmlns:r="http://schemas.openxmlformats.org/officeDocument/2006/relationships" id="259" r:id="R4fca86776abb4455"/>
    <p:sldId xmlns:r="http://schemas.openxmlformats.org/officeDocument/2006/relationships" id="260" r:id="R7fcdb6cad6754e4c"/>
    <p:sldId xmlns:r="http://schemas.openxmlformats.org/officeDocument/2006/relationships" id="261" r:id="R963c895363c9458c"/>
    <p:sldId xmlns:r="http://schemas.openxmlformats.org/officeDocument/2006/relationships" id="262" r:id="R8951caa9f3c0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56ee9a6d745e1" /><Relationship Type="http://schemas.openxmlformats.org/officeDocument/2006/relationships/slide" Target="/ppt/slides/slide1.xml" Id="Rec750b008bee47ac" /><Relationship Type="http://schemas.openxmlformats.org/officeDocument/2006/relationships/slide" Target="/ppt/slides/slide2.xml" Id="R7ce52470fe9748c4" /><Relationship Type="http://schemas.openxmlformats.org/officeDocument/2006/relationships/slide" Target="/ppt/slides/slide3.xml" Id="Rd86aa302636e49b3" /><Relationship Type="http://schemas.openxmlformats.org/officeDocument/2006/relationships/slide" Target="/ppt/slides/slide4.xml" Id="R4fca86776abb4455" /><Relationship Type="http://schemas.openxmlformats.org/officeDocument/2006/relationships/slide" Target="/ppt/slides/slide5.xml" Id="R7fcdb6cad6754e4c" /><Relationship Type="http://schemas.openxmlformats.org/officeDocument/2006/relationships/slide" Target="/ppt/slides/slide6.xml" Id="R963c895363c9458c" /><Relationship Type="http://schemas.openxmlformats.org/officeDocument/2006/relationships/slide" Target="/ppt/slides/slide7.xml" Id="R8951caa9f3c0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451e6a7e6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c0b3c380f4fe8" /><Relationship Type="http://schemas.openxmlformats.org/officeDocument/2006/relationships/theme" Target="/ppt/slideMasters/theme/theme1.xml" Id="R7c33864a267b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c0b3c380f4f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f65350808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1104a4e2f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48a3d8355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b0fc146c9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d6472f06640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afefcdd574f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b75113d77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SØRLIA HOLDING AS ble etablert [år] og holder til i Sørkjosen.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43 204 352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45 231 666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JOHAN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9152 Sørkjosen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921 214 715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HOLDING AS</a:t>
            </a:r>
          </a:p>
        </p:txBody>
      </p:sp>
    </p:spTree>
  </p:cSld>
  <p:clrMapOvr>
    <a:masterClrMapping xmlns:a="http://schemas.openxmlformats.org/drawingml/2006/main"/>
  </p:clrMapOvr>
</p:sld>
</file>