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282168d27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383c1eaf64f46"/>
  </p:sldMasterIdLst>
  <p:sldIdLst>
    <p:sldId xmlns:r="http://schemas.openxmlformats.org/officeDocument/2006/relationships" id="256" r:id="R2433bb603c68429c"/>
    <p:sldId xmlns:r="http://schemas.openxmlformats.org/officeDocument/2006/relationships" id="257" r:id="Re8d6c958087e43b2"/>
    <p:sldId xmlns:r="http://schemas.openxmlformats.org/officeDocument/2006/relationships" id="258" r:id="R0685c38dcfc64e01"/>
    <p:sldId xmlns:r="http://schemas.openxmlformats.org/officeDocument/2006/relationships" id="259" r:id="Rfbe6bf72ab3d4500"/>
    <p:sldId xmlns:r="http://schemas.openxmlformats.org/officeDocument/2006/relationships" id="260" r:id="R55b196581eea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383c1eaf64f46" /><Relationship Type="http://schemas.openxmlformats.org/officeDocument/2006/relationships/slide" Target="/ppt/slides/slide1.xml" Id="R2433bb603c68429c" /><Relationship Type="http://schemas.openxmlformats.org/officeDocument/2006/relationships/slide" Target="/ppt/slides/slide2.xml" Id="Re8d6c958087e43b2" /><Relationship Type="http://schemas.openxmlformats.org/officeDocument/2006/relationships/slide" Target="/ppt/slides/slide3.xml" Id="R0685c38dcfc64e01" /><Relationship Type="http://schemas.openxmlformats.org/officeDocument/2006/relationships/slide" Target="/ppt/slides/slide4.xml" Id="Rfbe6bf72ab3d4500" /><Relationship Type="http://schemas.openxmlformats.org/officeDocument/2006/relationships/slide" Target="/ppt/slides/slide5.xml" Id="R55b196581eea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79d588d6a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ce6dfdd1453a" /><Relationship Type="http://schemas.openxmlformats.org/officeDocument/2006/relationships/theme" Target="/ppt/slideMasters/theme/theme1.xml" Id="R49ec6aec80ff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4ce6dfdd1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e6b6f56f0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0b737878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a4a2c1e0b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b03dbe88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82eb59892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