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9dbf8273f94e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95894858944f62"/>
  </p:sldMasterIdLst>
  <p:sldIdLst>
    <p:sldId xmlns:r="http://schemas.openxmlformats.org/officeDocument/2006/relationships" id="256" r:id="Rbce35115c9484817"/>
    <p:sldId xmlns:r="http://schemas.openxmlformats.org/officeDocument/2006/relationships" id="257" r:id="Rd258dfb70d43452e"/>
    <p:sldId xmlns:r="http://schemas.openxmlformats.org/officeDocument/2006/relationships" id="258" r:id="R8ee1ffdf20624cae"/>
    <p:sldId xmlns:r="http://schemas.openxmlformats.org/officeDocument/2006/relationships" id="259" r:id="R61957984289e4710"/>
    <p:sldId xmlns:r="http://schemas.openxmlformats.org/officeDocument/2006/relationships" id="260" r:id="R071fca0f6da242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95894858944f62" /><Relationship Type="http://schemas.openxmlformats.org/officeDocument/2006/relationships/slide" Target="/ppt/slides/slide1.xml" Id="Rbce35115c9484817" /><Relationship Type="http://schemas.openxmlformats.org/officeDocument/2006/relationships/slide" Target="/ppt/slides/slide2.xml" Id="Rd258dfb70d43452e" /><Relationship Type="http://schemas.openxmlformats.org/officeDocument/2006/relationships/slide" Target="/ppt/slides/slide3.xml" Id="R8ee1ffdf20624cae" /><Relationship Type="http://schemas.openxmlformats.org/officeDocument/2006/relationships/slide" Target="/ppt/slides/slide4.xml" Id="R61957984289e4710" /><Relationship Type="http://schemas.openxmlformats.org/officeDocument/2006/relationships/slide" Target="/ppt/slides/slide5.xml" Id="R071fca0f6da242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fb48848ec847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e24534632403c" /><Relationship Type="http://schemas.openxmlformats.org/officeDocument/2006/relationships/theme" Target="/ppt/slideMasters/theme/theme1.xml" Id="R0ddfacc8c29641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8e2453463240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63d7e9c734c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aa20844714a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5936961cf4c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ae3428d9841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395a6542942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ORKLAND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ORKLAND KOMMUNE ble etablert [år] og holder til i Orkanger.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Allfarveien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7300 Orkanger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46 73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postmottak@orkland.kommune.no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orkland.kommune.no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921 233 418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ORKLAND KOMMUNE</a:t>
            </a:r>
          </a:p>
        </p:txBody>
      </p:sp>
    </p:spTree>
  </p:cSld>
  <p:clrMapOvr>
    <a:masterClrMapping xmlns:a="http://schemas.openxmlformats.org/drawingml/2006/main"/>
  </p:clrMapOvr>
</p:sld>
</file>