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980349c9fb48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e5458891554c19"/>
  </p:sldMasterIdLst>
  <p:sldIdLst>
    <p:sldId xmlns:r="http://schemas.openxmlformats.org/officeDocument/2006/relationships" id="256" r:id="Rc48f076c20e543f8"/>
    <p:sldId xmlns:r="http://schemas.openxmlformats.org/officeDocument/2006/relationships" id="257" r:id="Rfebe6603996244fc"/>
    <p:sldId xmlns:r="http://schemas.openxmlformats.org/officeDocument/2006/relationships" id="258" r:id="R1a8bad11fdc4475a"/>
    <p:sldId xmlns:r="http://schemas.openxmlformats.org/officeDocument/2006/relationships" id="259" r:id="Rd9afd8f72cda4ddd"/>
    <p:sldId xmlns:r="http://schemas.openxmlformats.org/officeDocument/2006/relationships" id="260" r:id="Rc02d82bc7b2649c4"/>
    <p:sldId xmlns:r="http://schemas.openxmlformats.org/officeDocument/2006/relationships" id="261" r:id="R806308b756f849fb"/>
    <p:sldId xmlns:r="http://schemas.openxmlformats.org/officeDocument/2006/relationships" id="262" r:id="R40b426f054e145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e5458891554c19" /><Relationship Type="http://schemas.openxmlformats.org/officeDocument/2006/relationships/slide" Target="/ppt/slides/slide1.xml" Id="Rc48f076c20e543f8" /><Relationship Type="http://schemas.openxmlformats.org/officeDocument/2006/relationships/slide" Target="/ppt/slides/slide2.xml" Id="Rfebe6603996244fc" /><Relationship Type="http://schemas.openxmlformats.org/officeDocument/2006/relationships/slide" Target="/ppt/slides/slide3.xml" Id="R1a8bad11fdc4475a" /><Relationship Type="http://schemas.openxmlformats.org/officeDocument/2006/relationships/slide" Target="/ppt/slides/slide4.xml" Id="Rd9afd8f72cda4ddd" /><Relationship Type="http://schemas.openxmlformats.org/officeDocument/2006/relationships/slide" Target="/ppt/slides/slide5.xml" Id="Rc02d82bc7b2649c4" /><Relationship Type="http://schemas.openxmlformats.org/officeDocument/2006/relationships/slide" Target="/ppt/slides/slide6.xml" Id="R806308b756f849fb" /><Relationship Type="http://schemas.openxmlformats.org/officeDocument/2006/relationships/slide" Target="/ppt/slides/slide7.xml" Id="R40b426f054e145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c093dd5f6c4f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78516f5074cc0" /><Relationship Type="http://schemas.openxmlformats.org/officeDocument/2006/relationships/theme" Target="/ppt/slideMasters/theme/theme1.xml" Id="Rc48705760c3e42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578516f5074c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2e1bfc7cf4a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9910afdb649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6c47c0a6d49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9e626b00e4a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dcccb0ef14e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1b012e28f4a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dff0a2172b4c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JA9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JA9 INVEST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116 842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1 577 661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JAN-RICHARD BRÆKKE LISLERUD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Flåtankroken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3413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921 234 449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JA9 INVEST AS</a:t>
            </a:r>
          </a:p>
        </p:txBody>
      </p:sp>
    </p:spTree>
  </p:cSld>
  <p:clrMapOvr>
    <a:masterClrMapping xmlns:a="http://schemas.openxmlformats.org/drawingml/2006/main"/>
  </p:clrMapOvr>
</p:sld>
</file>