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8b20b3e55249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1c83a62f24c4a"/>
  </p:sldMasterIdLst>
  <p:sldIdLst>
    <p:sldId xmlns:r="http://schemas.openxmlformats.org/officeDocument/2006/relationships" id="256" r:id="Rd219a27a6c60422b"/>
    <p:sldId xmlns:r="http://schemas.openxmlformats.org/officeDocument/2006/relationships" id="257" r:id="Ra39ac1b89eee4e71"/>
    <p:sldId xmlns:r="http://schemas.openxmlformats.org/officeDocument/2006/relationships" id="258" r:id="R5b57acf4c8c24c5a"/>
    <p:sldId xmlns:r="http://schemas.openxmlformats.org/officeDocument/2006/relationships" id="259" r:id="R58265060eca84f36"/>
    <p:sldId xmlns:r="http://schemas.openxmlformats.org/officeDocument/2006/relationships" id="260" r:id="R6b2c63a9e5a8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1c83a62f24c4a" /><Relationship Type="http://schemas.openxmlformats.org/officeDocument/2006/relationships/slide" Target="/ppt/slides/slide1.xml" Id="Rd219a27a6c60422b" /><Relationship Type="http://schemas.openxmlformats.org/officeDocument/2006/relationships/slide" Target="/ppt/slides/slide2.xml" Id="Ra39ac1b89eee4e71" /><Relationship Type="http://schemas.openxmlformats.org/officeDocument/2006/relationships/slide" Target="/ppt/slides/slide3.xml" Id="R5b57acf4c8c24c5a" /><Relationship Type="http://schemas.openxmlformats.org/officeDocument/2006/relationships/slide" Target="/ppt/slides/slide4.xml" Id="R58265060eca84f36" /><Relationship Type="http://schemas.openxmlformats.org/officeDocument/2006/relationships/slide" Target="/ppt/slides/slide5.xml" Id="R6b2c63a9e5a8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67548b87a45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c2da035144585" /><Relationship Type="http://schemas.openxmlformats.org/officeDocument/2006/relationships/theme" Target="/ppt/slideMasters/theme/theme1.xml" Id="Rf7aebaec153c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cc2da0351445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6f3cf7f9e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1e288078b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9c274d2664e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7c245929a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be55e8ebb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32040000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kommunepost@drammen.kommune.no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