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a5083ef0a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0ae2adb2d4e0f"/>
  </p:sldMasterIdLst>
  <p:sldIdLst>
    <p:sldId xmlns:r="http://schemas.openxmlformats.org/officeDocument/2006/relationships" id="256" r:id="R70578fd875124d97"/>
    <p:sldId xmlns:r="http://schemas.openxmlformats.org/officeDocument/2006/relationships" id="257" r:id="R74215599536948bc"/>
    <p:sldId xmlns:r="http://schemas.openxmlformats.org/officeDocument/2006/relationships" id="258" r:id="Rec116e1113654fb9"/>
    <p:sldId xmlns:r="http://schemas.openxmlformats.org/officeDocument/2006/relationships" id="259" r:id="R4e6d2838426445bb"/>
    <p:sldId xmlns:r="http://schemas.openxmlformats.org/officeDocument/2006/relationships" id="260" r:id="Rbbf0df83c41c4740"/>
    <p:sldId xmlns:r="http://schemas.openxmlformats.org/officeDocument/2006/relationships" id="261" r:id="Re839de0afa7d45ec"/>
    <p:sldId xmlns:r="http://schemas.openxmlformats.org/officeDocument/2006/relationships" id="262" r:id="R9a4cb502fcee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0ae2adb2d4e0f" /><Relationship Type="http://schemas.openxmlformats.org/officeDocument/2006/relationships/slide" Target="/ppt/slides/slide1.xml" Id="R70578fd875124d97" /><Relationship Type="http://schemas.openxmlformats.org/officeDocument/2006/relationships/slide" Target="/ppt/slides/slide2.xml" Id="R74215599536948bc" /><Relationship Type="http://schemas.openxmlformats.org/officeDocument/2006/relationships/slide" Target="/ppt/slides/slide3.xml" Id="Rec116e1113654fb9" /><Relationship Type="http://schemas.openxmlformats.org/officeDocument/2006/relationships/slide" Target="/ppt/slides/slide4.xml" Id="R4e6d2838426445bb" /><Relationship Type="http://schemas.openxmlformats.org/officeDocument/2006/relationships/slide" Target="/ppt/slides/slide5.xml" Id="Rbbf0df83c41c4740" /><Relationship Type="http://schemas.openxmlformats.org/officeDocument/2006/relationships/slide" Target="/ppt/slides/slide6.xml" Id="Re839de0afa7d45ec" /><Relationship Type="http://schemas.openxmlformats.org/officeDocument/2006/relationships/slide" Target="/ppt/slides/slide7.xml" Id="R9a4cb502fcee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068ea0030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fdf053154fa0" /><Relationship Type="http://schemas.openxmlformats.org/officeDocument/2006/relationships/theme" Target="/ppt/slideMasters/theme/theme1.xml" Id="Rcc1ac2591af2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efdf05315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6bc68a71a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b1544ba2b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e169204a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55692de4f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19e2db8c1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e943f6d2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4f5eab907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ERIC VON KOSS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Eric von Koss Torkildsen, Tråkka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