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c7795a5cf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0f89f60b44fd9"/>
  </p:sldMasterIdLst>
  <p:sldIdLst>
    <p:sldId xmlns:r="http://schemas.openxmlformats.org/officeDocument/2006/relationships" id="256" r:id="R70ac923b2d1b4ce6"/>
    <p:sldId xmlns:r="http://schemas.openxmlformats.org/officeDocument/2006/relationships" id="257" r:id="R626f40204b53443b"/>
    <p:sldId xmlns:r="http://schemas.openxmlformats.org/officeDocument/2006/relationships" id="258" r:id="R17d0a36670a74c33"/>
    <p:sldId xmlns:r="http://schemas.openxmlformats.org/officeDocument/2006/relationships" id="259" r:id="Rfcc018bd77414fde"/>
    <p:sldId xmlns:r="http://schemas.openxmlformats.org/officeDocument/2006/relationships" id="260" r:id="Rd0de6a9615c54e00"/>
    <p:sldId xmlns:r="http://schemas.openxmlformats.org/officeDocument/2006/relationships" id="261" r:id="R5ea4995aa3d04cc6"/>
    <p:sldId xmlns:r="http://schemas.openxmlformats.org/officeDocument/2006/relationships" id="262" r:id="Re7b4dbd05c44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0f89f60b44fd9" /><Relationship Type="http://schemas.openxmlformats.org/officeDocument/2006/relationships/slide" Target="/ppt/slides/slide1.xml" Id="R70ac923b2d1b4ce6" /><Relationship Type="http://schemas.openxmlformats.org/officeDocument/2006/relationships/slide" Target="/ppt/slides/slide2.xml" Id="R626f40204b53443b" /><Relationship Type="http://schemas.openxmlformats.org/officeDocument/2006/relationships/slide" Target="/ppt/slides/slide3.xml" Id="R17d0a36670a74c33" /><Relationship Type="http://schemas.openxmlformats.org/officeDocument/2006/relationships/slide" Target="/ppt/slides/slide4.xml" Id="Rfcc018bd77414fde" /><Relationship Type="http://schemas.openxmlformats.org/officeDocument/2006/relationships/slide" Target="/ppt/slides/slide5.xml" Id="Rd0de6a9615c54e00" /><Relationship Type="http://schemas.openxmlformats.org/officeDocument/2006/relationships/slide" Target="/ppt/slides/slide6.xml" Id="R5ea4995aa3d04cc6" /><Relationship Type="http://schemas.openxmlformats.org/officeDocument/2006/relationships/slide" Target="/ppt/slides/slide7.xml" Id="Re7b4dbd05c44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8666412b1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d42a8945455f" /><Relationship Type="http://schemas.openxmlformats.org/officeDocument/2006/relationships/theme" Target="/ppt/slideMasters/theme/theme1.xml" Id="Rdf10fc737a25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ed42a8945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b784dc8c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53c3f63e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fffac8df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6835bbfe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9ed03a6d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849ad118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d4fe940c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DANTAN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70 950 244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70 950 244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NATHALIE BODD HALAAS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Nathalie Bodd Halaas, Øvrevollveien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921 296 096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DANTAN AS</a:t>
            </a:r>
          </a:p>
        </p:txBody>
      </p:sp>
    </p:spTree>
  </p:cSld>
  <p:clrMapOvr>
    <a:masterClrMapping xmlns:a="http://schemas.openxmlformats.org/drawingml/2006/main"/>
  </p:clrMapOvr>
</p:sld>
</file>