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0215f67ca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abf9b836d4e34"/>
  </p:sldMasterIdLst>
  <p:sldIdLst>
    <p:sldId xmlns:r="http://schemas.openxmlformats.org/officeDocument/2006/relationships" id="256" r:id="R1eeeba1da7434af4"/>
    <p:sldId xmlns:r="http://schemas.openxmlformats.org/officeDocument/2006/relationships" id="257" r:id="Rf8be40364d9f4ba1"/>
    <p:sldId xmlns:r="http://schemas.openxmlformats.org/officeDocument/2006/relationships" id="258" r:id="R30dc4a76b49c445c"/>
    <p:sldId xmlns:r="http://schemas.openxmlformats.org/officeDocument/2006/relationships" id="259" r:id="R9a7bbea9eb194aaf"/>
    <p:sldId xmlns:r="http://schemas.openxmlformats.org/officeDocument/2006/relationships" id="260" r:id="Rc4cdd96278f04389"/>
    <p:sldId xmlns:r="http://schemas.openxmlformats.org/officeDocument/2006/relationships" id="261" r:id="Ra9154f8decb445d4"/>
    <p:sldId xmlns:r="http://schemas.openxmlformats.org/officeDocument/2006/relationships" id="262" r:id="Rc404a4ddb944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abf9b836d4e34" /><Relationship Type="http://schemas.openxmlformats.org/officeDocument/2006/relationships/slide" Target="/ppt/slides/slide1.xml" Id="R1eeeba1da7434af4" /><Relationship Type="http://schemas.openxmlformats.org/officeDocument/2006/relationships/slide" Target="/ppt/slides/slide2.xml" Id="Rf8be40364d9f4ba1" /><Relationship Type="http://schemas.openxmlformats.org/officeDocument/2006/relationships/slide" Target="/ppt/slides/slide3.xml" Id="R30dc4a76b49c445c" /><Relationship Type="http://schemas.openxmlformats.org/officeDocument/2006/relationships/slide" Target="/ppt/slides/slide4.xml" Id="R9a7bbea9eb194aaf" /><Relationship Type="http://schemas.openxmlformats.org/officeDocument/2006/relationships/slide" Target="/ppt/slides/slide5.xml" Id="Rc4cdd96278f04389" /><Relationship Type="http://schemas.openxmlformats.org/officeDocument/2006/relationships/slide" Target="/ppt/slides/slide6.xml" Id="Ra9154f8decb445d4" /><Relationship Type="http://schemas.openxmlformats.org/officeDocument/2006/relationships/slide" Target="/ppt/slides/slide7.xml" Id="Rc404a4ddb944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1ffa1669742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3035e1aa43c0" /><Relationship Type="http://schemas.openxmlformats.org/officeDocument/2006/relationships/theme" Target="/ppt/slideMasters/theme/theme1.xml" Id="Re14bffc1ff85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e3035e1aa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15dbdf5a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80a5f4617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1c59ddd15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54f5cd2b4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bafe206e145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1a30c15b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37fb901da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RUNE NYLÆNDE FRAMNES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Spangrudvegen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921 308 760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