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2920ba5ea49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671ac548f41fd"/>
  </p:sldMasterIdLst>
  <p:sldIdLst>
    <p:sldId xmlns:r="http://schemas.openxmlformats.org/officeDocument/2006/relationships" id="256" r:id="R276b898e9ad44168"/>
    <p:sldId xmlns:r="http://schemas.openxmlformats.org/officeDocument/2006/relationships" id="257" r:id="R5c10fff366f047a2"/>
    <p:sldId xmlns:r="http://schemas.openxmlformats.org/officeDocument/2006/relationships" id="258" r:id="Rfd2088041a344d36"/>
    <p:sldId xmlns:r="http://schemas.openxmlformats.org/officeDocument/2006/relationships" id="259" r:id="R41f6b0d784fe4652"/>
    <p:sldId xmlns:r="http://schemas.openxmlformats.org/officeDocument/2006/relationships" id="260" r:id="Rb920799f0143434e"/>
    <p:sldId xmlns:r="http://schemas.openxmlformats.org/officeDocument/2006/relationships" id="261" r:id="Rd1820fb38710420e"/>
    <p:sldId xmlns:r="http://schemas.openxmlformats.org/officeDocument/2006/relationships" id="262" r:id="R334a905bbfc4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671ac548f41fd" /><Relationship Type="http://schemas.openxmlformats.org/officeDocument/2006/relationships/slide" Target="/ppt/slides/slide1.xml" Id="R276b898e9ad44168" /><Relationship Type="http://schemas.openxmlformats.org/officeDocument/2006/relationships/slide" Target="/ppt/slides/slide2.xml" Id="R5c10fff366f047a2" /><Relationship Type="http://schemas.openxmlformats.org/officeDocument/2006/relationships/slide" Target="/ppt/slides/slide3.xml" Id="Rfd2088041a344d36" /><Relationship Type="http://schemas.openxmlformats.org/officeDocument/2006/relationships/slide" Target="/ppt/slides/slide4.xml" Id="R41f6b0d784fe4652" /><Relationship Type="http://schemas.openxmlformats.org/officeDocument/2006/relationships/slide" Target="/ppt/slides/slide5.xml" Id="Rb920799f0143434e" /><Relationship Type="http://schemas.openxmlformats.org/officeDocument/2006/relationships/slide" Target="/ppt/slides/slide6.xml" Id="Rd1820fb38710420e" /><Relationship Type="http://schemas.openxmlformats.org/officeDocument/2006/relationships/slide" Target="/ppt/slides/slide7.xml" Id="R334a905bbfc4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085f172cd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8711f6aa448f" /><Relationship Type="http://schemas.openxmlformats.org/officeDocument/2006/relationships/theme" Target="/ppt/slideMasters/theme/theme1.xml" Id="Rc8f04e9342174b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98711f6aa44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53fa044ef4e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a8685d21e46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0bffc808c4f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6cf11e1340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b1d3d377e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5f3c3791c43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919ef8dae40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LIGAARD HOLDING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57 381 056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223 989 776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GLIGAARD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IVR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Husbyfaret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7505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921 326 483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LIGAARD HOLDING AS</a:t>
            </a:r>
          </a:p>
        </p:txBody>
      </p:sp>
    </p:spTree>
  </p:cSld>
  <p:clrMapOvr>
    <a:masterClrMapping xmlns:a="http://schemas.openxmlformats.org/drawingml/2006/main"/>
  </p:clrMapOvr>
</p:sld>
</file>