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5911618d644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3734787d5e49fc"/>
  </p:sldMasterIdLst>
  <p:sldIdLst>
    <p:sldId xmlns:r="http://schemas.openxmlformats.org/officeDocument/2006/relationships" id="256" r:id="R707161674e6f4dba"/>
    <p:sldId xmlns:r="http://schemas.openxmlformats.org/officeDocument/2006/relationships" id="257" r:id="R7da66c200a6c4420"/>
    <p:sldId xmlns:r="http://schemas.openxmlformats.org/officeDocument/2006/relationships" id="258" r:id="Re6058f43db5e4b17"/>
    <p:sldId xmlns:r="http://schemas.openxmlformats.org/officeDocument/2006/relationships" id="259" r:id="R08c8bf1f0fb64e30"/>
    <p:sldId xmlns:r="http://schemas.openxmlformats.org/officeDocument/2006/relationships" id="260" r:id="Rc043aa283bd442c2"/>
    <p:sldId xmlns:r="http://schemas.openxmlformats.org/officeDocument/2006/relationships" id="261" r:id="R08d1e222ccdb4f85"/>
    <p:sldId xmlns:r="http://schemas.openxmlformats.org/officeDocument/2006/relationships" id="262" r:id="R0e2e2d48c1604f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734787d5e49fc" /><Relationship Type="http://schemas.openxmlformats.org/officeDocument/2006/relationships/slide" Target="/ppt/slides/slide1.xml" Id="R707161674e6f4dba" /><Relationship Type="http://schemas.openxmlformats.org/officeDocument/2006/relationships/slide" Target="/ppt/slides/slide2.xml" Id="R7da66c200a6c4420" /><Relationship Type="http://schemas.openxmlformats.org/officeDocument/2006/relationships/slide" Target="/ppt/slides/slide3.xml" Id="Re6058f43db5e4b17" /><Relationship Type="http://schemas.openxmlformats.org/officeDocument/2006/relationships/slide" Target="/ppt/slides/slide4.xml" Id="R08c8bf1f0fb64e30" /><Relationship Type="http://schemas.openxmlformats.org/officeDocument/2006/relationships/slide" Target="/ppt/slides/slide5.xml" Id="Rc043aa283bd442c2" /><Relationship Type="http://schemas.openxmlformats.org/officeDocument/2006/relationships/slide" Target="/ppt/slides/slide6.xml" Id="R08d1e222ccdb4f85" /><Relationship Type="http://schemas.openxmlformats.org/officeDocument/2006/relationships/slide" Target="/ppt/slides/slide7.xml" Id="R0e2e2d48c1604f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2b93d8e42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795e979004813" /><Relationship Type="http://schemas.openxmlformats.org/officeDocument/2006/relationships/theme" Target="/ppt/slideMasters/theme/theme1.xml" Id="R9cb56592c2ba42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795e9790048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9a28e38db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ffcc8957a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ee53f496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90e6ee16242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b234da1c2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bb05c6d6a46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4736106ee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ARMABASITO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17 761 166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5 299 771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17 799 771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RISHAUG ENTERPRISES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Rishaug, Ekebergveien 254D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921 343 752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ARMABASITO AS</a:t>
            </a:r>
          </a:p>
        </p:txBody>
      </p:sp>
    </p:spTree>
  </p:cSld>
  <p:clrMapOvr>
    <a:masterClrMapping xmlns:a="http://schemas.openxmlformats.org/drawingml/2006/main"/>
  </p:clrMapOvr>
</p:sld>
</file>