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3b7fd37a9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2247c79924884"/>
  </p:sldMasterIdLst>
  <p:sldIdLst>
    <p:sldId xmlns:r="http://schemas.openxmlformats.org/officeDocument/2006/relationships" id="256" r:id="Re50515ca2f0a49f9"/>
    <p:sldId xmlns:r="http://schemas.openxmlformats.org/officeDocument/2006/relationships" id="257" r:id="R8f91bdaf046542cb"/>
    <p:sldId xmlns:r="http://schemas.openxmlformats.org/officeDocument/2006/relationships" id="258" r:id="Rf0590ace959e4190"/>
    <p:sldId xmlns:r="http://schemas.openxmlformats.org/officeDocument/2006/relationships" id="259" r:id="R44f4d26dfa0d452b"/>
    <p:sldId xmlns:r="http://schemas.openxmlformats.org/officeDocument/2006/relationships" id="260" r:id="Rc3ed7100934f4fd7"/>
    <p:sldId xmlns:r="http://schemas.openxmlformats.org/officeDocument/2006/relationships" id="261" r:id="R23b8388efa264a29"/>
    <p:sldId xmlns:r="http://schemas.openxmlformats.org/officeDocument/2006/relationships" id="262" r:id="Re2da332cdbc2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2247c79924884" /><Relationship Type="http://schemas.openxmlformats.org/officeDocument/2006/relationships/slide" Target="/ppt/slides/slide1.xml" Id="Re50515ca2f0a49f9" /><Relationship Type="http://schemas.openxmlformats.org/officeDocument/2006/relationships/slide" Target="/ppt/slides/slide2.xml" Id="R8f91bdaf046542cb" /><Relationship Type="http://schemas.openxmlformats.org/officeDocument/2006/relationships/slide" Target="/ppt/slides/slide3.xml" Id="Rf0590ace959e4190" /><Relationship Type="http://schemas.openxmlformats.org/officeDocument/2006/relationships/slide" Target="/ppt/slides/slide4.xml" Id="R44f4d26dfa0d452b" /><Relationship Type="http://schemas.openxmlformats.org/officeDocument/2006/relationships/slide" Target="/ppt/slides/slide5.xml" Id="Rc3ed7100934f4fd7" /><Relationship Type="http://schemas.openxmlformats.org/officeDocument/2006/relationships/slide" Target="/ppt/slides/slide6.xml" Id="R23b8388efa264a29" /><Relationship Type="http://schemas.openxmlformats.org/officeDocument/2006/relationships/slide" Target="/ppt/slides/slide7.xml" Id="Re2da332cdbc2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56229457a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f90460324dbf" /><Relationship Type="http://schemas.openxmlformats.org/officeDocument/2006/relationships/theme" Target="/ppt/slideMasters/theme/theme1.xml" Id="R5db6ad2cb458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5f9046032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b18673d3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39d6fe5c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99160581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2633e021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f3155ff3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4dc9d789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e6e48148b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KAPITAL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KAPITAL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7 718 053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323 564 910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586 533 754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HOLDING AB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LKG INVESTMENTS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EQUITY PARTNERS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ELVEBAKKEN INVEST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H&amp;F PARTNERS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MYKLETUN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921 365 888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