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b7db2717c04d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a766078a4247c2"/>
  </p:sldMasterIdLst>
  <p:sldIdLst>
    <p:sldId xmlns:r="http://schemas.openxmlformats.org/officeDocument/2006/relationships" id="256" r:id="Re9bba5a4f5f04494"/>
    <p:sldId xmlns:r="http://schemas.openxmlformats.org/officeDocument/2006/relationships" id="257" r:id="Rc385edc698ca4e99"/>
    <p:sldId xmlns:r="http://schemas.openxmlformats.org/officeDocument/2006/relationships" id="258" r:id="R08fb6f41ebaf4e72"/>
    <p:sldId xmlns:r="http://schemas.openxmlformats.org/officeDocument/2006/relationships" id="259" r:id="R5e7bd0fa9dec4084"/>
    <p:sldId xmlns:r="http://schemas.openxmlformats.org/officeDocument/2006/relationships" id="260" r:id="R0c742a67f2a141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a766078a4247c2" /><Relationship Type="http://schemas.openxmlformats.org/officeDocument/2006/relationships/slide" Target="/ppt/slides/slide1.xml" Id="Re9bba5a4f5f04494" /><Relationship Type="http://schemas.openxmlformats.org/officeDocument/2006/relationships/slide" Target="/ppt/slides/slide2.xml" Id="Rc385edc698ca4e99" /><Relationship Type="http://schemas.openxmlformats.org/officeDocument/2006/relationships/slide" Target="/ppt/slides/slide3.xml" Id="R08fb6f41ebaf4e72" /><Relationship Type="http://schemas.openxmlformats.org/officeDocument/2006/relationships/slide" Target="/ppt/slides/slide4.xml" Id="R5e7bd0fa9dec4084" /><Relationship Type="http://schemas.openxmlformats.org/officeDocument/2006/relationships/slide" Target="/ppt/slides/slide5.xml" Id="R0c742a67f2a141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d4267418aa4a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4c5b840b64298" /><Relationship Type="http://schemas.openxmlformats.org/officeDocument/2006/relationships/theme" Target="/ppt/slideMasters/theme/theme1.xml" Id="Refb123b8481f46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c4c5b840b642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9efa9913d44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82f4304d645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bb98c430147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270cc995c42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27fe68bb342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SENJA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SENJA KOMMUNE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post@senja.kommune.no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921 369 417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KOMMUNE</a:t>
            </a:r>
          </a:p>
        </p:txBody>
      </p:sp>
    </p:spTree>
  </p:cSld>
  <p:clrMapOvr>
    <a:masterClrMapping xmlns:a="http://schemas.openxmlformats.org/drawingml/2006/main"/>
  </p:clrMapOvr>
</p:sld>
</file>