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2b8e029e414d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e25bfba5764df8"/>
  </p:sldMasterIdLst>
  <p:sldIdLst>
    <p:sldId xmlns:r="http://schemas.openxmlformats.org/officeDocument/2006/relationships" id="256" r:id="Ra9f7409e96d743fd"/>
    <p:sldId xmlns:r="http://schemas.openxmlformats.org/officeDocument/2006/relationships" id="257" r:id="R35608039d7a444f1"/>
    <p:sldId xmlns:r="http://schemas.openxmlformats.org/officeDocument/2006/relationships" id="258" r:id="R387d722d20054c29"/>
    <p:sldId xmlns:r="http://schemas.openxmlformats.org/officeDocument/2006/relationships" id="259" r:id="R1c16119b18ed48da"/>
    <p:sldId xmlns:r="http://schemas.openxmlformats.org/officeDocument/2006/relationships" id="260" r:id="Rd5cde84044944290"/>
    <p:sldId xmlns:r="http://schemas.openxmlformats.org/officeDocument/2006/relationships" id="261" r:id="R509fae8591c04e64"/>
    <p:sldId xmlns:r="http://schemas.openxmlformats.org/officeDocument/2006/relationships" id="262" r:id="Rad97836f6d2d46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e25bfba5764df8" /><Relationship Type="http://schemas.openxmlformats.org/officeDocument/2006/relationships/slide" Target="/ppt/slides/slide1.xml" Id="Ra9f7409e96d743fd" /><Relationship Type="http://schemas.openxmlformats.org/officeDocument/2006/relationships/slide" Target="/ppt/slides/slide2.xml" Id="R35608039d7a444f1" /><Relationship Type="http://schemas.openxmlformats.org/officeDocument/2006/relationships/slide" Target="/ppt/slides/slide3.xml" Id="R387d722d20054c29" /><Relationship Type="http://schemas.openxmlformats.org/officeDocument/2006/relationships/slide" Target="/ppt/slides/slide4.xml" Id="R1c16119b18ed48da" /><Relationship Type="http://schemas.openxmlformats.org/officeDocument/2006/relationships/slide" Target="/ppt/slides/slide5.xml" Id="Rd5cde84044944290" /><Relationship Type="http://schemas.openxmlformats.org/officeDocument/2006/relationships/slide" Target="/ppt/slides/slide6.xml" Id="R509fae8591c04e64" /><Relationship Type="http://schemas.openxmlformats.org/officeDocument/2006/relationships/slide" Target="/ppt/slides/slide7.xml" Id="Rad97836f6d2d46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5b1266fe6444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f280a917041c7" /><Relationship Type="http://schemas.openxmlformats.org/officeDocument/2006/relationships/theme" Target="/ppt/slideMasters/theme/theme1.xml" Id="R82071c8e0e1b45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6f280a917041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ae48406d941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f66c6360449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dba35b53346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f631ac6e24d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3018d69d241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a61b22baa4e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aee3205b246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STEMI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145 700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73 540 337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73 562 171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STEPHANIE BODD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Storengveien 51E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921 398 220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STEMI AS</a:t>
            </a:r>
          </a:p>
        </p:txBody>
      </p:sp>
    </p:spTree>
  </p:cSld>
  <p:clrMapOvr>
    <a:masterClrMapping xmlns:a="http://schemas.openxmlformats.org/drawingml/2006/main"/>
  </p:clrMapOvr>
</p:sld>
</file>