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7e93fc59a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9138628ff4616"/>
  </p:sldMasterIdLst>
  <p:sldIdLst>
    <p:sldId xmlns:r="http://schemas.openxmlformats.org/officeDocument/2006/relationships" id="256" r:id="R6ef68219ae42436d"/>
    <p:sldId xmlns:r="http://schemas.openxmlformats.org/officeDocument/2006/relationships" id="257" r:id="R89c202a8a90b4e47"/>
    <p:sldId xmlns:r="http://schemas.openxmlformats.org/officeDocument/2006/relationships" id="258" r:id="R8d49ca997107446c"/>
    <p:sldId xmlns:r="http://schemas.openxmlformats.org/officeDocument/2006/relationships" id="259" r:id="R720a9742c4cc457c"/>
    <p:sldId xmlns:r="http://schemas.openxmlformats.org/officeDocument/2006/relationships" id="260" r:id="R9704266258844c66"/>
    <p:sldId xmlns:r="http://schemas.openxmlformats.org/officeDocument/2006/relationships" id="261" r:id="Rf1f925efdaa54afd"/>
    <p:sldId xmlns:r="http://schemas.openxmlformats.org/officeDocument/2006/relationships" id="262" r:id="Rf98400b8d095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9138628ff4616" /><Relationship Type="http://schemas.openxmlformats.org/officeDocument/2006/relationships/slide" Target="/ppt/slides/slide1.xml" Id="R6ef68219ae42436d" /><Relationship Type="http://schemas.openxmlformats.org/officeDocument/2006/relationships/slide" Target="/ppt/slides/slide2.xml" Id="R89c202a8a90b4e47" /><Relationship Type="http://schemas.openxmlformats.org/officeDocument/2006/relationships/slide" Target="/ppt/slides/slide3.xml" Id="R8d49ca997107446c" /><Relationship Type="http://schemas.openxmlformats.org/officeDocument/2006/relationships/slide" Target="/ppt/slides/slide4.xml" Id="R720a9742c4cc457c" /><Relationship Type="http://schemas.openxmlformats.org/officeDocument/2006/relationships/slide" Target="/ppt/slides/slide5.xml" Id="R9704266258844c66" /><Relationship Type="http://schemas.openxmlformats.org/officeDocument/2006/relationships/slide" Target="/ppt/slides/slide6.xml" Id="Rf1f925efdaa54afd" /><Relationship Type="http://schemas.openxmlformats.org/officeDocument/2006/relationships/slide" Target="/ppt/slides/slide7.xml" Id="Rf98400b8d095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df8ce0fed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8aa6f72d484c" /><Relationship Type="http://schemas.openxmlformats.org/officeDocument/2006/relationships/theme" Target="/ppt/slideMasters/theme/theme1.xml" Id="R69680ebbfc41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68aa6f72d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4c4bb76df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4301062b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cb2f70f1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515b0258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cfffd155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39700e2f1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b6d856ef1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