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129a9c0f6446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fafd0505774f55"/>
  </p:sldMasterIdLst>
  <p:sldIdLst>
    <p:sldId xmlns:r="http://schemas.openxmlformats.org/officeDocument/2006/relationships" id="256" r:id="R245444cefd984aaf"/>
    <p:sldId xmlns:r="http://schemas.openxmlformats.org/officeDocument/2006/relationships" id="257" r:id="R5f2362704cab40b5"/>
    <p:sldId xmlns:r="http://schemas.openxmlformats.org/officeDocument/2006/relationships" id="258" r:id="R6d42d48f38f7422b"/>
    <p:sldId xmlns:r="http://schemas.openxmlformats.org/officeDocument/2006/relationships" id="259" r:id="Rbfe4d9c901894e93"/>
    <p:sldId xmlns:r="http://schemas.openxmlformats.org/officeDocument/2006/relationships" id="260" r:id="R0c34d3a438854f0c"/>
    <p:sldId xmlns:r="http://schemas.openxmlformats.org/officeDocument/2006/relationships" id="261" r:id="R3e7705fa5d2f455d"/>
    <p:sldId xmlns:r="http://schemas.openxmlformats.org/officeDocument/2006/relationships" id="262" r:id="R92dcc383f96e46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fafd0505774f55" /><Relationship Type="http://schemas.openxmlformats.org/officeDocument/2006/relationships/slide" Target="/ppt/slides/slide1.xml" Id="R245444cefd984aaf" /><Relationship Type="http://schemas.openxmlformats.org/officeDocument/2006/relationships/slide" Target="/ppt/slides/slide2.xml" Id="R5f2362704cab40b5" /><Relationship Type="http://schemas.openxmlformats.org/officeDocument/2006/relationships/slide" Target="/ppt/slides/slide3.xml" Id="R6d42d48f38f7422b" /><Relationship Type="http://schemas.openxmlformats.org/officeDocument/2006/relationships/slide" Target="/ppt/slides/slide4.xml" Id="Rbfe4d9c901894e93" /><Relationship Type="http://schemas.openxmlformats.org/officeDocument/2006/relationships/slide" Target="/ppt/slides/slide5.xml" Id="R0c34d3a438854f0c" /><Relationship Type="http://schemas.openxmlformats.org/officeDocument/2006/relationships/slide" Target="/ppt/slides/slide6.xml" Id="R3e7705fa5d2f455d" /><Relationship Type="http://schemas.openxmlformats.org/officeDocument/2006/relationships/slide" Target="/ppt/slides/slide7.xml" Id="R92dcc383f96e46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e8f30424dc4b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ab2a1a0224dab" /><Relationship Type="http://schemas.openxmlformats.org/officeDocument/2006/relationships/theme" Target="/ppt/slideMasters/theme/theme1.xml" Id="R95fa3e3c236646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9ab2a1a0224d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0c63d1f2947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25a27d30a4e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5a3027a4c46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08918f71724a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9ddd8ba0a4f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d7fd4642249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61d0b745644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DALMA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DALMA AS ble etablert [år] og holder til i Blystadlia.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−32 311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929 708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BJØRNSEN MARIANNE DALAND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Marianne Daland, Elgtråkket 3E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2014 Blystadlia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921 410 751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