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534d7fdc9b4f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dead7a13ba4c4b"/>
  </p:sldMasterIdLst>
  <p:sldIdLst>
    <p:sldId xmlns:r="http://schemas.openxmlformats.org/officeDocument/2006/relationships" id="256" r:id="R0e838cd31ebe496c"/>
    <p:sldId xmlns:r="http://schemas.openxmlformats.org/officeDocument/2006/relationships" id="257" r:id="Ra26d75471bde4571"/>
    <p:sldId xmlns:r="http://schemas.openxmlformats.org/officeDocument/2006/relationships" id="258" r:id="Rd368472f69744275"/>
    <p:sldId xmlns:r="http://schemas.openxmlformats.org/officeDocument/2006/relationships" id="259" r:id="Rdd053ff0a60749ed"/>
    <p:sldId xmlns:r="http://schemas.openxmlformats.org/officeDocument/2006/relationships" id="260" r:id="R5e4ffcdc4e804736"/>
    <p:sldId xmlns:r="http://schemas.openxmlformats.org/officeDocument/2006/relationships" id="261" r:id="Rdc51e783884a4d8a"/>
    <p:sldId xmlns:r="http://schemas.openxmlformats.org/officeDocument/2006/relationships" id="262" r:id="Rcdfcd38120f84f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ead7a13ba4c4b" /><Relationship Type="http://schemas.openxmlformats.org/officeDocument/2006/relationships/slide" Target="/ppt/slides/slide1.xml" Id="R0e838cd31ebe496c" /><Relationship Type="http://schemas.openxmlformats.org/officeDocument/2006/relationships/slide" Target="/ppt/slides/slide2.xml" Id="Ra26d75471bde4571" /><Relationship Type="http://schemas.openxmlformats.org/officeDocument/2006/relationships/slide" Target="/ppt/slides/slide3.xml" Id="Rd368472f69744275" /><Relationship Type="http://schemas.openxmlformats.org/officeDocument/2006/relationships/slide" Target="/ppt/slides/slide4.xml" Id="Rdd053ff0a60749ed" /><Relationship Type="http://schemas.openxmlformats.org/officeDocument/2006/relationships/slide" Target="/ppt/slides/slide5.xml" Id="R5e4ffcdc4e804736" /><Relationship Type="http://schemas.openxmlformats.org/officeDocument/2006/relationships/slide" Target="/ppt/slides/slide6.xml" Id="Rdc51e783884a4d8a" /><Relationship Type="http://schemas.openxmlformats.org/officeDocument/2006/relationships/slide" Target="/ppt/slides/slide7.xml" Id="Rcdfcd38120f84f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2f303bfd14b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d230550394aab" /><Relationship Type="http://schemas.openxmlformats.org/officeDocument/2006/relationships/theme" Target="/ppt/slideMasters/theme/theme1.xml" Id="Rc01558a527dc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d23055039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cae96fd9643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bb41371a74e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5ec9ec880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6b88c6f5a49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30c932e3343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8acd1130141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558f1bbbd4c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KARIVITJE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KARIVITJE HOLDING AS ble etablert [år] og holder til i Vega.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−275 098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1 532 987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4 808 969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LINDBAKK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8984 Vega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