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afec5a8eb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2f769e84e4dde"/>
  </p:sldMasterIdLst>
  <p:sldIdLst>
    <p:sldId xmlns:r="http://schemas.openxmlformats.org/officeDocument/2006/relationships" id="256" r:id="R1a832bc8b67c4b03"/>
    <p:sldId xmlns:r="http://schemas.openxmlformats.org/officeDocument/2006/relationships" id="257" r:id="R051c05d71b1045a2"/>
    <p:sldId xmlns:r="http://schemas.openxmlformats.org/officeDocument/2006/relationships" id="258" r:id="Rd747617f8d0e4ceb"/>
    <p:sldId xmlns:r="http://schemas.openxmlformats.org/officeDocument/2006/relationships" id="259" r:id="Rd8faf3f8a2b04270"/>
    <p:sldId xmlns:r="http://schemas.openxmlformats.org/officeDocument/2006/relationships" id="260" r:id="Rade90284ec424213"/>
    <p:sldId xmlns:r="http://schemas.openxmlformats.org/officeDocument/2006/relationships" id="261" r:id="R814ce77df5604e9c"/>
    <p:sldId xmlns:r="http://schemas.openxmlformats.org/officeDocument/2006/relationships" id="262" r:id="R94871d7b80c1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2f769e84e4dde" /><Relationship Type="http://schemas.openxmlformats.org/officeDocument/2006/relationships/slide" Target="/ppt/slides/slide1.xml" Id="R1a832bc8b67c4b03" /><Relationship Type="http://schemas.openxmlformats.org/officeDocument/2006/relationships/slide" Target="/ppt/slides/slide2.xml" Id="R051c05d71b1045a2" /><Relationship Type="http://schemas.openxmlformats.org/officeDocument/2006/relationships/slide" Target="/ppt/slides/slide3.xml" Id="Rd747617f8d0e4ceb" /><Relationship Type="http://schemas.openxmlformats.org/officeDocument/2006/relationships/slide" Target="/ppt/slides/slide4.xml" Id="Rd8faf3f8a2b04270" /><Relationship Type="http://schemas.openxmlformats.org/officeDocument/2006/relationships/slide" Target="/ppt/slides/slide5.xml" Id="Rade90284ec424213" /><Relationship Type="http://schemas.openxmlformats.org/officeDocument/2006/relationships/slide" Target="/ppt/slides/slide6.xml" Id="R814ce77df5604e9c" /><Relationship Type="http://schemas.openxmlformats.org/officeDocument/2006/relationships/slide" Target="/ppt/slides/slide7.xml" Id="R94871d7b80c1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874d9165d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f8f0d3f3401e" /><Relationship Type="http://schemas.openxmlformats.org/officeDocument/2006/relationships/theme" Target="/ppt/slideMasters/theme/theme1.xml" Id="Rabd43df42fbd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8f8f0d3f3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22ad2ce9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39f84f58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05ee317d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9b2a3d4e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f4b4ac6f3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7a948662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7ae008cf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HØYLANDET BYGGUTLEIE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HØYLANDET BYGGUTLEIE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37 227 858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FABROMON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MØRKVED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Mørkved, 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kjetil40043434@gmail.com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921 470 215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