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a5e694c38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a2c59e73f479f"/>
  </p:sldMasterIdLst>
  <p:sldIdLst>
    <p:sldId xmlns:r="http://schemas.openxmlformats.org/officeDocument/2006/relationships" id="256" r:id="R175183902eaa4f6c"/>
    <p:sldId xmlns:r="http://schemas.openxmlformats.org/officeDocument/2006/relationships" id="257" r:id="R6e397982821043b0"/>
    <p:sldId xmlns:r="http://schemas.openxmlformats.org/officeDocument/2006/relationships" id="258" r:id="R945a26d95c3a4f40"/>
    <p:sldId xmlns:r="http://schemas.openxmlformats.org/officeDocument/2006/relationships" id="259" r:id="R205b3c869f1d4d47"/>
    <p:sldId xmlns:r="http://schemas.openxmlformats.org/officeDocument/2006/relationships" id="260" r:id="R8a8030b798354a38"/>
    <p:sldId xmlns:r="http://schemas.openxmlformats.org/officeDocument/2006/relationships" id="261" r:id="Rd6807b213c5b4bb6"/>
    <p:sldId xmlns:r="http://schemas.openxmlformats.org/officeDocument/2006/relationships" id="262" r:id="Rcc7c678c3018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a2c59e73f479f" /><Relationship Type="http://schemas.openxmlformats.org/officeDocument/2006/relationships/slide" Target="/ppt/slides/slide1.xml" Id="R175183902eaa4f6c" /><Relationship Type="http://schemas.openxmlformats.org/officeDocument/2006/relationships/slide" Target="/ppt/slides/slide2.xml" Id="R6e397982821043b0" /><Relationship Type="http://schemas.openxmlformats.org/officeDocument/2006/relationships/slide" Target="/ppt/slides/slide3.xml" Id="R945a26d95c3a4f40" /><Relationship Type="http://schemas.openxmlformats.org/officeDocument/2006/relationships/slide" Target="/ppt/slides/slide4.xml" Id="R205b3c869f1d4d47" /><Relationship Type="http://schemas.openxmlformats.org/officeDocument/2006/relationships/slide" Target="/ppt/slides/slide5.xml" Id="R8a8030b798354a38" /><Relationship Type="http://schemas.openxmlformats.org/officeDocument/2006/relationships/slide" Target="/ppt/slides/slide6.xml" Id="Rd6807b213c5b4bb6" /><Relationship Type="http://schemas.openxmlformats.org/officeDocument/2006/relationships/slide" Target="/ppt/slides/slide7.xml" Id="Rcc7c678c3018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d6f8bdbc5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3a11306ca424e" /><Relationship Type="http://schemas.openxmlformats.org/officeDocument/2006/relationships/theme" Target="/ppt/slideMasters/theme/theme1.xml" Id="R83b3e346019a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3a11306ca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9634b70d3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4398de3fa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417177ae6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df76c842b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b8f854780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8cd606fc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9d8d39897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BRUMM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−3 015 046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113 576 376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960 659 348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1 150 451 779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LCK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BRUMM HOLDING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BRUMM HOLDING AS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 Simonsen Vogt Wiig AS, v/Bjørn Kise,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921 478 364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BRUMM AS</a:t>
            </a:r>
          </a:p>
        </p:txBody>
      </p:sp>
    </p:spTree>
  </p:cSld>
  <p:clrMapOvr>
    <a:masterClrMapping xmlns:a="http://schemas.openxmlformats.org/drawingml/2006/main"/>
  </p:clrMapOvr>
</p:sld>
</file>