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5247d2b35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bfbd60d9f4b89"/>
  </p:sldMasterIdLst>
  <p:sldIdLst>
    <p:sldId xmlns:r="http://schemas.openxmlformats.org/officeDocument/2006/relationships" id="256" r:id="R453f68c93d6f4361"/>
    <p:sldId xmlns:r="http://schemas.openxmlformats.org/officeDocument/2006/relationships" id="257" r:id="Ra9eaa40fdf384f13"/>
    <p:sldId xmlns:r="http://schemas.openxmlformats.org/officeDocument/2006/relationships" id="258" r:id="R0c5828cb9a604764"/>
    <p:sldId xmlns:r="http://schemas.openxmlformats.org/officeDocument/2006/relationships" id="259" r:id="Reab5420eb6ff4228"/>
    <p:sldId xmlns:r="http://schemas.openxmlformats.org/officeDocument/2006/relationships" id="260" r:id="R68e4494929ed44c2"/>
    <p:sldId xmlns:r="http://schemas.openxmlformats.org/officeDocument/2006/relationships" id="261" r:id="R0af5203cace944ff"/>
    <p:sldId xmlns:r="http://schemas.openxmlformats.org/officeDocument/2006/relationships" id="262" r:id="R27c6b455dc0e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bfbd60d9f4b89" /><Relationship Type="http://schemas.openxmlformats.org/officeDocument/2006/relationships/slide" Target="/ppt/slides/slide1.xml" Id="R453f68c93d6f4361" /><Relationship Type="http://schemas.openxmlformats.org/officeDocument/2006/relationships/slide" Target="/ppt/slides/slide2.xml" Id="Ra9eaa40fdf384f13" /><Relationship Type="http://schemas.openxmlformats.org/officeDocument/2006/relationships/slide" Target="/ppt/slides/slide3.xml" Id="R0c5828cb9a604764" /><Relationship Type="http://schemas.openxmlformats.org/officeDocument/2006/relationships/slide" Target="/ppt/slides/slide4.xml" Id="Reab5420eb6ff4228" /><Relationship Type="http://schemas.openxmlformats.org/officeDocument/2006/relationships/slide" Target="/ppt/slides/slide5.xml" Id="R68e4494929ed44c2" /><Relationship Type="http://schemas.openxmlformats.org/officeDocument/2006/relationships/slide" Target="/ppt/slides/slide6.xml" Id="R0af5203cace944ff" /><Relationship Type="http://schemas.openxmlformats.org/officeDocument/2006/relationships/slide" Target="/ppt/slides/slide7.xml" Id="R27c6b455dc0e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30eece01c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15d4271a4ab7" /><Relationship Type="http://schemas.openxmlformats.org/officeDocument/2006/relationships/theme" Target="/ppt/slideMasters/theme/theme1.xml" Id="R791a7e23e73d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315d4271a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45f866494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f1377c9f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cba747e55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236274ea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35afade86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c61d37367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0646509a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HOLANDSLI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HOLANDSLI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HOLANDSLI HOLDING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HOLANDSLI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HOLANDSLI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HOLANDSLI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1 893 115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1 926 088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HOLANDSLI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ØREN HOLANDSLI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HELEN GRØTNES RISVIK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HOLANDSLI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Leiavegen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921 514 220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HOLANDSLI HOLDING AS</a:t>
            </a:r>
          </a:p>
        </p:txBody>
      </p:sp>
    </p:spTree>
  </p:cSld>
  <p:clrMapOvr>
    <a:masterClrMapping xmlns:a="http://schemas.openxmlformats.org/drawingml/2006/main"/>
  </p:clrMapOvr>
</p:sld>
</file>