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075e153c1d47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087a83ed94553"/>
  </p:sldMasterIdLst>
  <p:sldIdLst>
    <p:sldId xmlns:r="http://schemas.openxmlformats.org/officeDocument/2006/relationships" id="256" r:id="R714960ec48f542b8"/>
    <p:sldId xmlns:r="http://schemas.openxmlformats.org/officeDocument/2006/relationships" id="257" r:id="R2fe538c6c2dd4553"/>
    <p:sldId xmlns:r="http://schemas.openxmlformats.org/officeDocument/2006/relationships" id="258" r:id="Rc0a260556da24bd3"/>
    <p:sldId xmlns:r="http://schemas.openxmlformats.org/officeDocument/2006/relationships" id="259" r:id="R86963a50904e4bd7"/>
    <p:sldId xmlns:r="http://schemas.openxmlformats.org/officeDocument/2006/relationships" id="260" r:id="Rb19ad7944fcc419c"/>
    <p:sldId xmlns:r="http://schemas.openxmlformats.org/officeDocument/2006/relationships" id="261" r:id="Rdbdc4a4070194617"/>
    <p:sldId xmlns:r="http://schemas.openxmlformats.org/officeDocument/2006/relationships" id="262" r:id="Rae87a19930b7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087a83ed94553" /><Relationship Type="http://schemas.openxmlformats.org/officeDocument/2006/relationships/slide" Target="/ppt/slides/slide1.xml" Id="R714960ec48f542b8" /><Relationship Type="http://schemas.openxmlformats.org/officeDocument/2006/relationships/slide" Target="/ppt/slides/slide2.xml" Id="R2fe538c6c2dd4553" /><Relationship Type="http://schemas.openxmlformats.org/officeDocument/2006/relationships/slide" Target="/ppt/slides/slide3.xml" Id="Rc0a260556da24bd3" /><Relationship Type="http://schemas.openxmlformats.org/officeDocument/2006/relationships/slide" Target="/ppt/slides/slide4.xml" Id="R86963a50904e4bd7" /><Relationship Type="http://schemas.openxmlformats.org/officeDocument/2006/relationships/slide" Target="/ppt/slides/slide5.xml" Id="Rb19ad7944fcc419c" /><Relationship Type="http://schemas.openxmlformats.org/officeDocument/2006/relationships/slide" Target="/ppt/slides/slide6.xml" Id="Rdbdc4a4070194617" /><Relationship Type="http://schemas.openxmlformats.org/officeDocument/2006/relationships/slide" Target="/ppt/slides/slide7.xml" Id="Rae87a19930b7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6136d95949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42f722c564e4b" /><Relationship Type="http://schemas.openxmlformats.org/officeDocument/2006/relationships/theme" Target="/ppt/slideMasters/theme/theme1.xml" Id="Rde5d189536df4d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42f722c56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7228b39cd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efb75c2ae4c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2b04bb6da49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aff7bd1a8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a42a2405743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31e0525ce4e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43b045b58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ALLOCERIUS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ALLOCERIUS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3 676 101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3 607 418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65 054 242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152 076 710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 –  49,7 %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VIER SIMENSEN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VIER SIMENSEN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921 531 958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